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Century Gothic"/>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CA0A5F1-4676-4058-8C13-AF698172F264}">
  <a:tblStyle styleId="{ACA0A5F1-4676-4058-8C13-AF698172F26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CenturyGothic-regular.fntdata"/><Relationship Id="rId11" Type="http://schemas.openxmlformats.org/officeDocument/2006/relationships/slide" Target="slides/slide5.xml"/><Relationship Id="rId22" Type="http://schemas.openxmlformats.org/officeDocument/2006/relationships/font" Target="fonts/CenturyGothic-italic.fntdata"/><Relationship Id="rId10" Type="http://schemas.openxmlformats.org/officeDocument/2006/relationships/slide" Target="slides/slide4.xml"/><Relationship Id="rId21" Type="http://schemas.openxmlformats.org/officeDocument/2006/relationships/font" Target="fonts/CenturyGothic-bold.fntdata"/><Relationship Id="rId13" Type="http://schemas.openxmlformats.org/officeDocument/2006/relationships/slide" Target="slides/slide7.xml"/><Relationship Id="rId12" Type="http://schemas.openxmlformats.org/officeDocument/2006/relationships/slide" Target="slides/slide6.xml"/><Relationship Id="rId23" Type="http://schemas.openxmlformats.org/officeDocument/2006/relationships/font" Target="fonts/CenturyGothic-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7242c2cb9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t/>
            </a:r>
            <a:endParaRPr sz="1400"/>
          </a:p>
        </p:txBody>
      </p:sp>
      <p:sp>
        <p:nvSpPr>
          <p:cNvPr id="58" name="Google Shape;58;g37242c2cb9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726e24b27f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726e24b27f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726e24b27f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726e24b27f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7242c2cb92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7242c2cb92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726e24b27f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726e24b27f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726e24b27f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726e24b27f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7257616a1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t/>
            </a:r>
            <a:endParaRPr sz="1400"/>
          </a:p>
        </p:txBody>
      </p:sp>
      <p:sp>
        <p:nvSpPr>
          <p:cNvPr id="93" name="Google Shape;93;g37257616a1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72124a36cf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72124a36cf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72124a36cf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72124a36cf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726e24b27f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726e24b27f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726e24b27f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726e24b27f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726e24b27f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726e24b27f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726e24b27f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726e24b27f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866215" y="710940"/>
            <a:ext cx="6571200" cy="5463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Clr>
                <a:schemeClr val="lt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2" name="Google Shape;52;p13"/>
          <p:cNvSpPr txBox="1"/>
          <p:nvPr>
            <p:ph idx="1" type="body"/>
          </p:nvPr>
        </p:nvSpPr>
        <p:spPr>
          <a:xfrm>
            <a:off x="866215" y="1952625"/>
            <a:ext cx="6571200" cy="2562300"/>
          </a:xfrm>
          <a:prstGeom prst="rect">
            <a:avLst/>
          </a:prstGeom>
          <a:noFill/>
          <a:ln>
            <a:noFill/>
          </a:ln>
        </p:spPr>
        <p:txBody>
          <a:bodyPr anchorCtr="0" anchor="t" bIns="34275" lIns="68575" spcFirstLastPara="1" rIns="68575" wrap="square" tIns="34275">
            <a:norm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53" name="Google Shape;53;p13"/>
          <p:cNvSpPr txBox="1"/>
          <p:nvPr>
            <p:ph idx="10" type="dt"/>
          </p:nvPr>
        </p:nvSpPr>
        <p:spPr>
          <a:xfrm>
            <a:off x="7988204" y="4795805"/>
            <a:ext cx="743100" cy="2286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sz="11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54" name="Google Shape;54;p13"/>
          <p:cNvSpPr txBox="1"/>
          <p:nvPr>
            <p:ph idx="11" type="ftr"/>
          </p:nvPr>
        </p:nvSpPr>
        <p:spPr>
          <a:xfrm>
            <a:off x="420833" y="4793879"/>
            <a:ext cx="2895000" cy="2286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sz="11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55" name="Google Shape;55;p13"/>
          <p:cNvSpPr txBox="1"/>
          <p:nvPr>
            <p:ph idx="12" type="sldNum"/>
          </p:nvPr>
        </p:nvSpPr>
        <p:spPr>
          <a:xfrm>
            <a:off x="7764405" y="221797"/>
            <a:ext cx="628800" cy="5757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png"/><Relationship Id="rId6" Type="http://schemas.openxmlformats.org/officeDocument/2006/relationships/image" Target="../media/image6.png"/><Relationship Id="rId7" Type="http://schemas.openxmlformats.org/officeDocument/2006/relationships/image" Target="../media/image5.png"/><Relationship Id="rId8" Type="http://schemas.openxmlformats.org/officeDocument/2006/relationships/image" Target="../media/image18.png"/></Relationships>
</file>

<file path=ppt/slides/_rels/slide10.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13.png"/><Relationship Id="rId12"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12.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16.png"/><Relationship Id="rId8" Type="http://schemas.openxmlformats.org/officeDocument/2006/relationships/image" Target="../media/image10.png"/></Relationships>
</file>

<file path=ppt/slides/_rels/slide11.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13.png"/><Relationship Id="rId12"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12.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16.png"/><Relationship Id="rId8"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7.png"/><Relationship Id="rId5"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5.png"/><Relationship Id="rId6"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13.png"/><Relationship Id="rId12"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12.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16.png"/><Relationship Id="rId8" Type="http://schemas.openxmlformats.org/officeDocument/2006/relationships/image" Target="../media/image10.png"/></Relationships>
</file>

<file path=ppt/slides/_rels/slide7.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13.png"/><Relationship Id="rId12"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12.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16.png"/><Relationship Id="rId8" Type="http://schemas.openxmlformats.org/officeDocument/2006/relationships/image" Target="../media/image10.png"/></Relationships>
</file>

<file path=ppt/slides/_rels/slide8.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13.png"/><Relationship Id="rId12"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12.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16.png"/><Relationship Id="rId8" Type="http://schemas.openxmlformats.org/officeDocument/2006/relationships/image" Target="../media/image10.png"/></Relationships>
</file>

<file path=ppt/slides/_rels/slide9.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13.png"/><Relationship Id="rId12"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12.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16.png"/><Relationship Id="rId8"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 name="Shape 59"/>
        <p:cNvGrpSpPr/>
        <p:nvPr/>
      </p:nvGrpSpPr>
      <p:grpSpPr>
        <a:xfrm>
          <a:off x="0" y="0"/>
          <a:ext cx="0" cy="0"/>
          <a:chOff x="0" y="0"/>
          <a:chExt cx="0" cy="0"/>
        </a:xfrm>
      </p:grpSpPr>
      <p:grpSp>
        <p:nvGrpSpPr>
          <p:cNvPr id="60" name="Google Shape;60;p14"/>
          <p:cNvGrpSpPr/>
          <p:nvPr/>
        </p:nvGrpSpPr>
        <p:grpSpPr>
          <a:xfrm>
            <a:off x="0" y="0"/>
            <a:ext cx="9144009" cy="5143500"/>
            <a:chOff x="0" y="0"/>
            <a:chExt cx="12192011" cy="6858000"/>
          </a:xfrm>
        </p:grpSpPr>
        <p:sp>
          <p:nvSpPr>
            <p:cNvPr id="61" name="Google Shape;61;p14"/>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entury Gothic"/>
                <a:ea typeface="Century Gothic"/>
                <a:cs typeface="Century Gothic"/>
                <a:sym typeface="Century Gothic"/>
              </a:endParaRPr>
            </a:p>
          </p:txBody>
        </p:sp>
        <p:sp>
          <p:nvSpPr>
            <p:cNvPr id="62" name="Google Shape;62;p14"/>
            <p:cNvSpPr/>
            <p:nvPr/>
          </p:nvSpPr>
          <p:spPr>
            <a:xfrm>
              <a:off x="8609012" y="5867400"/>
              <a:ext cx="990600" cy="990600"/>
            </a:xfrm>
            <a:prstGeom prst="ellipse">
              <a:avLst/>
            </a:prstGeom>
            <a:gradFill>
              <a:gsLst>
                <a:gs pos="0">
                  <a:srgbClr val="8EBBD2">
                    <a:alpha val="13333"/>
                  </a:srgbClr>
                </a:gs>
                <a:gs pos="36000">
                  <a:srgbClr val="8EBBD2">
                    <a:alpha val="6274"/>
                  </a:srgbClr>
                </a:gs>
                <a:gs pos="66000">
                  <a:srgbClr val="8EBBD2">
                    <a:alpha val="0"/>
                  </a:srgbClr>
                </a:gs>
                <a:gs pos="100000">
                  <a:srgbClr val="8EBBD2">
                    <a:alpha val="0"/>
                  </a:srgbClr>
                </a:gs>
              </a:gsLst>
              <a:path path="circle">
                <a:fillToRect b="50%" l="50%" r="50%" t="50%"/>
              </a:path>
              <a:tileRect/>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entury Gothic"/>
                <a:ea typeface="Century Gothic"/>
                <a:cs typeface="Century Gothic"/>
                <a:sym typeface="Century Gothic"/>
              </a:endParaRPr>
            </a:p>
          </p:txBody>
        </p:sp>
        <p:sp>
          <p:nvSpPr>
            <p:cNvPr id="63" name="Google Shape;63;p14"/>
            <p:cNvSpPr/>
            <p:nvPr/>
          </p:nvSpPr>
          <p:spPr>
            <a:xfrm>
              <a:off x="8609012" y="1676400"/>
              <a:ext cx="2819400" cy="2819400"/>
            </a:xfrm>
            <a:prstGeom prst="ellipse">
              <a:avLst/>
            </a:prstGeom>
            <a:gradFill>
              <a:gsLst>
                <a:gs pos="0">
                  <a:srgbClr val="8EBBD2">
                    <a:alpha val="6274"/>
                  </a:srgbClr>
                </a:gs>
                <a:gs pos="36000">
                  <a:srgbClr val="8EBBD2">
                    <a:alpha val="5490"/>
                  </a:srgbClr>
                </a:gs>
                <a:gs pos="69000">
                  <a:srgbClr val="8EBBD2">
                    <a:alpha val="0"/>
                  </a:srgbClr>
                </a:gs>
                <a:gs pos="100000">
                  <a:srgbClr val="8EBBD2">
                    <a:alpha val="0"/>
                  </a:srgbClr>
                </a:gs>
              </a:gsLst>
              <a:path path="circle">
                <a:fillToRect b="50%" l="50%" r="50%" t="50%"/>
              </a:path>
              <a:tileRect/>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entury Gothic"/>
                <a:ea typeface="Century Gothic"/>
                <a:cs typeface="Century Gothic"/>
                <a:sym typeface="Century Gothic"/>
              </a:endParaRPr>
            </a:p>
          </p:txBody>
        </p:sp>
        <p:sp>
          <p:nvSpPr>
            <p:cNvPr id="64" name="Google Shape;64;p14"/>
            <p:cNvSpPr/>
            <p:nvPr/>
          </p:nvSpPr>
          <p:spPr>
            <a:xfrm>
              <a:off x="7999412" y="1587"/>
              <a:ext cx="1600200" cy="1600200"/>
            </a:xfrm>
            <a:prstGeom prst="ellipse">
              <a:avLst/>
            </a:prstGeom>
            <a:gradFill>
              <a:gsLst>
                <a:gs pos="0">
                  <a:srgbClr val="FAC867">
                    <a:alpha val="13333"/>
                  </a:srgbClr>
                </a:gs>
                <a:gs pos="36000">
                  <a:srgbClr val="FAC867">
                    <a:alpha val="6274"/>
                  </a:srgbClr>
                </a:gs>
                <a:gs pos="73000">
                  <a:srgbClr val="FAC867">
                    <a:alpha val="0"/>
                  </a:srgbClr>
                </a:gs>
                <a:gs pos="100000">
                  <a:srgbClr val="FAC867">
                    <a:alpha val="0"/>
                  </a:srgbClr>
                </a:gs>
              </a:gsLst>
              <a:path path="circle">
                <a:fillToRect b="50%" l="50%" r="50%" t="50%"/>
              </a:path>
              <a:tileRect/>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entury Gothic"/>
                <a:ea typeface="Century Gothic"/>
                <a:cs typeface="Century Gothic"/>
                <a:sym typeface="Century Gothic"/>
              </a:endParaRPr>
            </a:p>
          </p:txBody>
        </p:sp>
        <p:sp>
          <p:nvSpPr>
            <p:cNvPr id="65" name="Google Shape;65;p14"/>
            <p:cNvSpPr/>
            <p:nvPr/>
          </p:nvSpPr>
          <p:spPr>
            <a:xfrm>
              <a:off x="0" y="2895600"/>
              <a:ext cx="2362200" cy="2362200"/>
            </a:xfrm>
            <a:prstGeom prst="ellipse">
              <a:avLst/>
            </a:prstGeom>
            <a:gradFill>
              <a:gsLst>
                <a:gs pos="0">
                  <a:srgbClr val="8EBBD2">
                    <a:alpha val="7450"/>
                  </a:srgbClr>
                </a:gs>
                <a:gs pos="36000">
                  <a:srgbClr val="8EBBD2">
                    <a:alpha val="7450"/>
                  </a:srgbClr>
                </a:gs>
                <a:gs pos="72000">
                  <a:srgbClr val="8EBBD2">
                    <a:alpha val="0"/>
                  </a:srgbClr>
                </a:gs>
                <a:gs pos="100000">
                  <a:srgbClr val="8EBBD2">
                    <a:alpha val="0"/>
                  </a:srgbClr>
                </a:gs>
              </a:gsLst>
              <a:path path="circle">
                <a:fillToRect b="50%" l="50%" r="50%" t="50%"/>
              </a:path>
              <a:tileRect/>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entury Gothic"/>
                <a:ea typeface="Century Gothic"/>
                <a:cs typeface="Century Gothic"/>
                <a:sym typeface="Century Gothic"/>
              </a:endParaRPr>
            </a:p>
          </p:txBody>
        </p:sp>
        <p:sp>
          <p:nvSpPr>
            <p:cNvPr id="66" name="Google Shape;66;p14"/>
            <p:cNvSpPr/>
            <p:nvPr/>
          </p:nvSpPr>
          <p:spPr>
            <a:xfrm>
              <a:off x="0" y="2667000"/>
              <a:ext cx="4191000" cy="4191000"/>
            </a:xfrm>
            <a:prstGeom prst="ellipse">
              <a:avLst/>
            </a:prstGeom>
            <a:gradFill>
              <a:gsLst>
                <a:gs pos="0">
                  <a:srgbClr val="FAC867">
                    <a:alpha val="10588"/>
                  </a:srgbClr>
                </a:gs>
                <a:gs pos="36000">
                  <a:srgbClr val="FAC867">
                    <a:alpha val="9411"/>
                  </a:srgbClr>
                </a:gs>
                <a:gs pos="75000">
                  <a:srgbClr val="FAC867">
                    <a:alpha val="0"/>
                  </a:srgbClr>
                </a:gs>
                <a:gs pos="100000">
                  <a:srgbClr val="FAC867">
                    <a:alpha val="0"/>
                  </a:srgbClr>
                </a:gs>
              </a:gsLst>
              <a:path path="circle">
                <a:fillToRect b="50%" l="50%" r="50%" t="50%"/>
              </a:path>
              <a:tileRect/>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entury Gothic"/>
                <a:ea typeface="Century Gothic"/>
                <a:cs typeface="Century Gothic"/>
                <a:sym typeface="Century Gothic"/>
              </a:endParaRPr>
            </a:p>
          </p:txBody>
        </p:sp>
        <p:sp>
          <p:nvSpPr>
            <p:cNvPr id="67" name="Google Shape;67;p14"/>
            <p:cNvSpPr/>
            <p:nvPr/>
          </p:nvSpPr>
          <p:spPr>
            <a:xfrm>
              <a:off x="8609012" y="5865239"/>
              <a:ext cx="990600" cy="990600"/>
            </a:xfrm>
            <a:prstGeom prst="ellipse">
              <a:avLst/>
            </a:prstGeom>
            <a:gradFill>
              <a:gsLst>
                <a:gs pos="0">
                  <a:srgbClr val="FAC867">
                    <a:alpha val="9411"/>
                  </a:srgbClr>
                </a:gs>
                <a:gs pos="31000">
                  <a:srgbClr val="FAC867">
                    <a:alpha val="4313"/>
                  </a:srgbClr>
                </a:gs>
                <a:gs pos="66000">
                  <a:srgbClr val="FAC867">
                    <a:alpha val="0"/>
                  </a:srgbClr>
                </a:gs>
                <a:gs pos="100000">
                  <a:srgbClr val="FAC867">
                    <a:alpha val="0"/>
                  </a:srgbClr>
                </a:gs>
              </a:gsLst>
              <a:path path="circle">
                <a:fillToRect b="50%" l="50%" r="50%" t="50%"/>
              </a:path>
              <a:tileRect/>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entury Gothic"/>
                <a:ea typeface="Century Gothic"/>
                <a:cs typeface="Century Gothic"/>
                <a:sym typeface="Century Gothic"/>
              </a:endParaRPr>
            </a:p>
          </p:txBody>
        </p:sp>
        <p:sp>
          <p:nvSpPr>
            <p:cNvPr id="68" name="Google Shape;68;p14"/>
            <p:cNvSpPr/>
            <p:nvPr/>
          </p:nvSpPr>
          <p:spPr>
            <a:xfrm rot="-5400000">
              <a:off x="2229376" y="2801718"/>
              <a:ext cx="6053675" cy="1254560"/>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entury Gothic"/>
                <a:ea typeface="Century Gothic"/>
                <a:cs typeface="Century Gothic"/>
                <a:sym typeface="Century Gothic"/>
              </a:endParaRPr>
            </a:p>
          </p:txBody>
        </p:sp>
        <p:sp>
          <p:nvSpPr>
            <p:cNvPr id="69" name="Google Shape;69;p14"/>
            <p:cNvSpPr/>
            <p:nvPr/>
          </p:nvSpPr>
          <p:spPr>
            <a:xfrm rot="-5677505">
              <a:off x="3140479" y="1826074"/>
              <a:ext cx="3299419" cy="440920"/>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entury Gothic"/>
                <a:ea typeface="Century Gothic"/>
                <a:cs typeface="Century Gothic"/>
                <a:sym typeface="Century Gothic"/>
              </a:endParaRPr>
            </a:p>
          </p:txBody>
        </p:sp>
        <p:sp>
          <p:nvSpPr>
            <p:cNvPr id="70" name="Google Shape;70;p14"/>
            <p:cNvSpPr/>
            <p:nvPr/>
          </p:nvSpPr>
          <p:spPr>
            <a:xfrm>
              <a:off x="5713412" y="402165"/>
              <a:ext cx="6055200" cy="60537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entury Gothic"/>
                <a:ea typeface="Century Gothic"/>
                <a:cs typeface="Century Gothic"/>
                <a:sym typeface="Century Gothic"/>
              </a:endParaRPr>
            </a:p>
          </p:txBody>
        </p:sp>
        <p:sp>
          <p:nvSpPr>
            <p:cNvPr id="71" name="Google Shape;71;p14"/>
            <p:cNvSpPr/>
            <p:nvPr/>
          </p:nvSpPr>
          <p:spPr>
            <a:xfrm>
              <a:off x="0" y="1587"/>
              <a:ext cx="12192011"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entury Gothic"/>
                <a:ea typeface="Century Gothic"/>
                <a:cs typeface="Century Gothic"/>
                <a:sym typeface="Century Gothic"/>
              </a:endParaRPr>
            </a:p>
          </p:txBody>
        </p:sp>
      </p:grpSp>
      <p:sp>
        <p:nvSpPr>
          <p:cNvPr id="72" name="Google Shape;72;p14"/>
          <p:cNvSpPr/>
          <p:nvPr/>
        </p:nvSpPr>
        <p:spPr>
          <a:xfrm>
            <a:off x="7828359" y="0"/>
            <a:ext cx="514500" cy="857400"/>
          </a:xfrm>
          <a:prstGeom prst="rect">
            <a:avLst/>
          </a:prstGeom>
          <a:solidFill>
            <a:schemeClr val="accent1"/>
          </a:solidFill>
          <a:ln>
            <a:noFill/>
          </a:ln>
          <a:effectLst>
            <a:outerShdw blurRad="28575" rotWithShape="0" dir="5400000" dist="19050">
              <a:srgbClr val="000000">
                <a:alpha val="4431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entury Gothic"/>
              <a:ea typeface="Century Gothic"/>
              <a:cs typeface="Century Gothic"/>
              <a:sym typeface="Century Gothic"/>
            </a:endParaRPr>
          </a:p>
        </p:txBody>
      </p:sp>
      <p:pic>
        <p:nvPicPr>
          <p:cNvPr id="73" name="Google Shape;73;p14"/>
          <p:cNvPicPr preferRelativeResize="0"/>
          <p:nvPr/>
        </p:nvPicPr>
        <p:blipFill>
          <a:blip r:embed="rId4">
            <a:alphaModFix/>
          </a:blip>
          <a:stretch>
            <a:fillRect/>
          </a:stretch>
        </p:blipFill>
        <p:spPr>
          <a:xfrm>
            <a:off x="3825843" y="0"/>
            <a:ext cx="5318155" cy="5143500"/>
          </a:xfrm>
          <a:prstGeom prst="rect">
            <a:avLst/>
          </a:prstGeom>
          <a:noFill/>
          <a:ln>
            <a:noFill/>
          </a:ln>
        </p:spPr>
      </p:pic>
      <p:sp>
        <p:nvSpPr>
          <p:cNvPr id="74" name="Google Shape;74;p14"/>
          <p:cNvSpPr/>
          <p:nvPr/>
        </p:nvSpPr>
        <p:spPr>
          <a:xfrm>
            <a:off x="0" y="0"/>
            <a:ext cx="3825850" cy="5143500"/>
          </a:xfrm>
          <a:prstGeom prst="flowChartProcess">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5" name="Google Shape;75;p14"/>
          <p:cNvPicPr preferRelativeResize="0"/>
          <p:nvPr/>
        </p:nvPicPr>
        <p:blipFill>
          <a:blip r:embed="rId5">
            <a:alphaModFix/>
          </a:blip>
          <a:stretch>
            <a:fillRect/>
          </a:stretch>
        </p:blipFill>
        <p:spPr>
          <a:xfrm>
            <a:off x="334063" y="437369"/>
            <a:ext cx="3034950" cy="1442681"/>
          </a:xfrm>
          <a:prstGeom prst="rect">
            <a:avLst/>
          </a:prstGeom>
          <a:noFill/>
          <a:ln>
            <a:noFill/>
          </a:ln>
        </p:spPr>
      </p:pic>
      <p:pic>
        <p:nvPicPr>
          <p:cNvPr id="76" name="Google Shape;76;p14"/>
          <p:cNvPicPr preferRelativeResize="0"/>
          <p:nvPr/>
        </p:nvPicPr>
        <p:blipFill>
          <a:blip r:embed="rId6">
            <a:alphaModFix/>
          </a:blip>
          <a:stretch>
            <a:fillRect/>
          </a:stretch>
        </p:blipFill>
        <p:spPr>
          <a:xfrm>
            <a:off x="249475" y="2251075"/>
            <a:ext cx="3119549" cy="2641731"/>
          </a:xfrm>
          <a:prstGeom prst="rect">
            <a:avLst/>
          </a:prstGeom>
          <a:noFill/>
          <a:ln>
            <a:noFill/>
          </a:ln>
        </p:spPr>
      </p:pic>
      <p:pic>
        <p:nvPicPr>
          <p:cNvPr id="77" name="Google Shape;77;p14"/>
          <p:cNvPicPr preferRelativeResize="0"/>
          <p:nvPr/>
        </p:nvPicPr>
        <p:blipFill>
          <a:blip r:embed="rId7">
            <a:alphaModFix/>
          </a:blip>
          <a:stretch>
            <a:fillRect/>
          </a:stretch>
        </p:blipFill>
        <p:spPr>
          <a:xfrm>
            <a:off x="3770800" y="0"/>
            <a:ext cx="5421176" cy="5143501"/>
          </a:xfrm>
          <a:prstGeom prst="rect">
            <a:avLst/>
          </a:prstGeom>
          <a:noFill/>
          <a:ln>
            <a:noFill/>
          </a:ln>
        </p:spPr>
      </p:pic>
      <p:pic>
        <p:nvPicPr>
          <p:cNvPr id="78" name="Google Shape;78;p14"/>
          <p:cNvPicPr preferRelativeResize="0"/>
          <p:nvPr/>
        </p:nvPicPr>
        <p:blipFill>
          <a:blip r:embed="rId8">
            <a:alphaModFix/>
          </a:blip>
          <a:stretch>
            <a:fillRect/>
          </a:stretch>
        </p:blipFill>
        <p:spPr>
          <a:xfrm>
            <a:off x="3723075" y="0"/>
            <a:ext cx="54689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23"/>
          <p:cNvPicPr preferRelativeResize="0"/>
          <p:nvPr/>
        </p:nvPicPr>
        <p:blipFill>
          <a:blip r:embed="rId3">
            <a:alphaModFix/>
          </a:blip>
          <a:stretch>
            <a:fillRect/>
          </a:stretch>
        </p:blipFill>
        <p:spPr>
          <a:xfrm>
            <a:off x="3442600" y="0"/>
            <a:ext cx="5701399" cy="5143499"/>
          </a:xfrm>
          <a:prstGeom prst="rect">
            <a:avLst/>
          </a:prstGeom>
          <a:noFill/>
          <a:ln cap="flat" cmpd="sng" w="38100">
            <a:solidFill>
              <a:schemeClr val="dk2"/>
            </a:solidFill>
            <a:prstDash val="solid"/>
            <a:round/>
            <a:headEnd len="sm" w="sm" type="none"/>
            <a:tailEnd len="sm" w="sm" type="none"/>
          </a:ln>
        </p:spPr>
      </p:pic>
      <p:pic>
        <p:nvPicPr>
          <p:cNvPr id="196" name="Google Shape;196;p23"/>
          <p:cNvPicPr preferRelativeResize="0"/>
          <p:nvPr/>
        </p:nvPicPr>
        <p:blipFill>
          <a:blip r:embed="rId4">
            <a:alphaModFix/>
          </a:blip>
          <a:stretch>
            <a:fillRect/>
          </a:stretch>
        </p:blipFill>
        <p:spPr>
          <a:xfrm>
            <a:off x="0" y="0"/>
            <a:ext cx="3442600" cy="5143500"/>
          </a:xfrm>
          <a:prstGeom prst="rect">
            <a:avLst/>
          </a:prstGeom>
          <a:noFill/>
          <a:ln cap="flat" cmpd="sng" w="38100">
            <a:solidFill>
              <a:schemeClr val="dk2"/>
            </a:solidFill>
            <a:prstDash val="solid"/>
            <a:round/>
            <a:headEnd len="sm" w="sm" type="none"/>
            <a:tailEnd len="sm" w="sm" type="none"/>
          </a:ln>
        </p:spPr>
      </p:pic>
      <p:pic>
        <p:nvPicPr>
          <p:cNvPr id="197" name="Google Shape;197;p23"/>
          <p:cNvPicPr preferRelativeResize="0"/>
          <p:nvPr/>
        </p:nvPicPr>
        <p:blipFill>
          <a:blip r:embed="rId5">
            <a:alphaModFix/>
          </a:blip>
          <a:stretch>
            <a:fillRect/>
          </a:stretch>
        </p:blipFill>
        <p:spPr>
          <a:xfrm>
            <a:off x="0" y="970475"/>
            <a:ext cx="9144001" cy="4225949"/>
          </a:xfrm>
          <a:prstGeom prst="rect">
            <a:avLst/>
          </a:prstGeom>
          <a:noFill/>
          <a:ln>
            <a:noFill/>
          </a:ln>
        </p:spPr>
      </p:pic>
      <p:sp>
        <p:nvSpPr>
          <p:cNvPr id="198" name="Google Shape;198;p23"/>
          <p:cNvSpPr/>
          <p:nvPr/>
        </p:nvSpPr>
        <p:spPr>
          <a:xfrm>
            <a:off x="-45725" y="-11425"/>
            <a:ext cx="9212700" cy="9819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600">
                <a:solidFill>
                  <a:schemeClr val="dk1"/>
                </a:solidFill>
              </a:rPr>
              <a:t>Phases of Incident Response</a:t>
            </a:r>
            <a:endParaRPr sz="3600">
              <a:solidFill>
                <a:schemeClr val="dk1"/>
              </a:solidFill>
            </a:endParaRPr>
          </a:p>
        </p:txBody>
      </p:sp>
      <p:pic>
        <p:nvPicPr>
          <p:cNvPr id="199" name="Google Shape;199;p23"/>
          <p:cNvPicPr preferRelativeResize="0"/>
          <p:nvPr/>
        </p:nvPicPr>
        <p:blipFill>
          <a:blip r:embed="rId6">
            <a:alphaModFix/>
          </a:blip>
          <a:stretch>
            <a:fillRect/>
          </a:stretch>
        </p:blipFill>
        <p:spPr>
          <a:xfrm>
            <a:off x="1478475" y="2912375"/>
            <a:ext cx="1099625" cy="376925"/>
          </a:xfrm>
          <a:prstGeom prst="rect">
            <a:avLst/>
          </a:prstGeom>
          <a:noFill/>
          <a:ln cap="flat" cmpd="sng" w="28575">
            <a:solidFill>
              <a:schemeClr val="dk2"/>
            </a:solidFill>
            <a:prstDash val="solid"/>
            <a:round/>
            <a:headEnd len="sm" w="sm" type="none"/>
            <a:tailEnd len="sm" w="sm" type="none"/>
          </a:ln>
        </p:spPr>
      </p:pic>
      <p:pic>
        <p:nvPicPr>
          <p:cNvPr id="200" name="Google Shape;200;p23"/>
          <p:cNvPicPr preferRelativeResize="0"/>
          <p:nvPr/>
        </p:nvPicPr>
        <p:blipFill>
          <a:blip r:embed="rId7">
            <a:alphaModFix/>
          </a:blip>
          <a:stretch>
            <a:fillRect/>
          </a:stretch>
        </p:blipFill>
        <p:spPr>
          <a:xfrm>
            <a:off x="2699375" y="2922925"/>
            <a:ext cx="1177650" cy="407275"/>
          </a:xfrm>
          <a:prstGeom prst="rect">
            <a:avLst/>
          </a:prstGeom>
          <a:noFill/>
          <a:ln cap="flat" cmpd="sng" w="28575">
            <a:solidFill>
              <a:schemeClr val="dk2"/>
            </a:solidFill>
            <a:prstDash val="solid"/>
            <a:round/>
            <a:headEnd len="sm" w="sm" type="none"/>
            <a:tailEnd len="sm" w="sm" type="none"/>
          </a:ln>
        </p:spPr>
      </p:pic>
      <p:pic>
        <p:nvPicPr>
          <p:cNvPr id="201" name="Google Shape;201;p23"/>
          <p:cNvPicPr preferRelativeResize="0"/>
          <p:nvPr/>
        </p:nvPicPr>
        <p:blipFill>
          <a:blip r:embed="rId8">
            <a:alphaModFix/>
          </a:blip>
          <a:stretch>
            <a:fillRect/>
          </a:stretch>
        </p:blipFill>
        <p:spPr>
          <a:xfrm>
            <a:off x="4014525" y="2912375"/>
            <a:ext cx="1092200" cy="425175"/>
          </a:xfrm>
          <a:prstGeom prst="rect">
            <a:avLst/>
          </a:prstGeom>
          <a:noFill/>
          <a:ln cap="flat" cmpd="sng" w="28575">
            <a:solidFill>
              <a:schemeClr val="dk2"/>
            </a:solidFill>
            <a:prstDash val="solid"/>
            <a:round/>
            <a:headEnd len="sm" w="sm" type="none"/>
            <a:tailEnd len="sm" w="sm" type="none"/>
          </a:ln>
        </p:spPr>
      </p:pic>
      <p:pic>
        <p:nvPicPr>
          <p:cNvPr id="202" name="Google Shape;202;p23"/>
          <p:cNvPicPr preferRelativeResize="0"/>
          <p:nvPr/>
        </p:nvPicPr>
        <p:blipFill>
          <a:blip r:embed="rId9">
            <a:alphaModFix/>
          </a:blip>
          <a:stretch>
            <a:fillRect/>
          </a:stretch>
        </p:blipFill>
        <p:spPr>
          <a:xfrm>
            <a:off x="5278850" y="2912375"/>
            <a:ext cx="1092200" cy="407275"/>
          </a:xfrm>
          <a:prstGeom prst="rect">
            <a:avLst/>
          </a:prstGeom>
          <a:noFill/>
          <a:ln cap="flat" cmpd="sng" w="28575">
            <a:solidFill>
              <a:schemeClr val="dk2"/>
            </a:solidFill>
            <a:prstDash val="solid"/>
            <a:round/>
            <a:headEnd len="sm" w="sm" type="none"/>
            <a:tailEnd len="sm" w="sm" type="none"/>
          </a:ln>
        </p:spPr>
      </p:pic>
      <p:pic>
        <p:nvPicPr>
          <p:cNvPr id="203" name="Google Shape;203;p23"/>
          <p:cNvPicPr preferRelativeResize="0"/>
          <p:nvPr/>
        </p:nvPicPr>
        <p:blipFill>
          <a:blip r:embed="rId10">
            <a:alphaModFix/>
          </a:blip>
          <a:stretch>
            <a:fillRect/>
          </a:stretch>
        </p:blipFill>
        <p:spPr>
          <a:xfrm>
            <a:off x="6543175" y="2938100"/>
            <a:ext cx="1092200" cy="376925"/>
          </a:xfrm>
          <a:prstGeom prst="rect">
            <a:avLst/>
          </a:prstGeom>
          <a:noFill/>
          <a:ln cap="flat" cmpd="sng" w="28575">
            <a:solidFill>
              <a:schemeClr val="dk2"/>
            </a:solidFill>
            <a:prstDash val="solid"/>
            <a:round/>
            <a:headEnd len="sm" w="sm" type="none"/>
            <a:tailEnd len="sm" w="sm" type="none"/>
          </a:ln>
        </p:spPr>
      </p:pic>
      <p:pic>
        <p:nvPicPr>
          <p:cNvPr id="204" name="Google Shape;204;p23"/>
          <p:cNvPicPr preferRelativeResize="0"/>
          <p:nvPr/>
        </p:nvPicPr>
        <p:blipFill>
          <a:blip r:embed="rId11">
            <a:alphaModFix/>
          </a:blip>
          <a:stretch>
            <a:fillRect/>
          </a:stretch>
        </p:blipFill>
        <p:spPr>
          <a:xfrm>
            <a:off x="7807491" y="2930263"/>
            <a:ext cx="1099633" cy="407275"/>
          </a:xfrm>
          <a:prstGeom prst="rect">
            <a:avLst/>
          </a:prstGeom>
          <a:noFill/>
          <a:ln cap="flat" cmpd="sng" w="28575">
            <a:solidFill>
              <a:schemeClr val="dk2"/>
            </a:solidFill>
            <a:prstDash val="solid"/>
            <a:round/>
            <a:headEnd len="sm" w="sm" type="none"/>
            <a:tailEnd len="sm" w="sm" type="none"/>
          </a:ln>
        </p:spPr>
      </p:pic>
      <p:pic>
        <p:nvPicPr>
          <p:cNvPr id="205" name="Google Shape;205;p23"/>
          <p:cNvPicPr preferRelativeResize="0"/>
          <p:nvPr/>
        </p:nvPicPr>
        <p:blipFill>
          <a:blip r:embed="rId12">
            <a:alphaModFix/>
          </a:blip>
          <a:stretch>
            <a:fillRect/>
          </a:stretch>
        </p:blipFill>
        <p:spPr>
          <a:xfrm>
            <a:off x="197925" y="2957938"/>
            <a:ext cx="1099625" cy="351952"/>
          </a:xfrm>
          <a:prstGeom prst="rect">
            <a:avLst/>
          </a:prstGeom>
          <a:noFill/>
          <a:ln cap="flat" cmpd="sng" w="28575">
            <a:solidFill>
              <a:schemeClr val="dk2"/>
            </a:solidFill>
            <a:prstDash val="solid"/>
            <a:round/>
            <a:headEnd len="sm" w="sm" type="none"/>
            <a:tailEnd len="sm" w="sm" type="none"/>
          </a:ln>
        </p:spPr>
      </p:pic>
      <p:sp>
        <p:nvSpPr>
          <p:cNvPr id="206" name="Google Shape;206;p23"/>
          <p:cNvSpPr/>
          <p:nvPr/>
        </p:nvSpPr>
        <p:spPr>
          <a:xfrm>
            <a:off x="6371050" y="2263250"/>
            <a:ext cx="1423800" cy="1640400"/>
          </a:xfrm>
          <a:prstGeom prst="rect">
            <a:avLst/>
          </a:prstGeom>
          <a:noFill/>
          <a:ln cap="flat" cmpd="sng" w="2286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24"/>
          <p:cNvPicPr preferRelativeResize="0"/>
          <p:nvPr/>
        </p:nvPicPr>
        <p:blipFill>
          <a:blip r:embed="rId3">
            <a:alphaModFix/>
          </a:blip>
          <a:stretch>
            <a:fillRect/>
          </a:stretch>
        </p:blipFill>
        <p:spPr>
          <a:xfrm>
            <a:off x="3442600" y="0"/>
            <a:ext cx="5701399" cy="5143499"/>
          </a:xfrm>
          <a:prstGeom prst="rect">
            <a:avLst/>
          </a:prstGeom>
          <a:noFill/>
          <a:ln cap="flat" cmpd="sng" w="38100">
            <a:solidFill>
              <a:schemeClr val="dk2"/>
            </a:solidFill>
            <a:prstDash val="solid"/>
            <a:round/>
            <a:headEnd len="sm" w="sm" type="none"/>
            <a:tailEnd len="sm" w="sm" type="none"/>
          </a:ln>
        </p:spPr>
      </p:pic>
      <p:pic>
        <p:nvPicPr>
          <p:cNvPr id="212" name="Google Shape;212;p24"/>
          <p:cNvPicPr preferRelativeResize="0"/>
          <p:nvPr/>
        </p:nvPicPr>
        <p:blipFill>
          <a:blip r:embed="rId4">
            <a:alphaModFix/>
          </a:blip>
          <a:stretch>
            <a:fillRect/>
          </a:stretch>
        </p:blipFill>
        <p:spPr>
          <a:xfrm>
            <a:off x="0" y="0"/>
            <a:ext cx="3442600" cy="5143500"/>
          </a:xfrm>
          <a:prstGeom prst="rect">
            <a:avLst/>
          </a:prstGeom>
          <a:noFill/>
          <a:ln cap="flat" cmpd="sng" w="38100">
            <a:solidFill>
              <a:schemeClr val="dk2"/>
            </a:solidFill>
            <a:prstDash val="solid"/>
            <a:round/>
            <a:headEnd len="sm" w="sm" type="none"/>
            <a:tailEnd len="sm" w="sm" type="none"/>
          </a:ln>
        </p:spPr>
      </p:pic>
      <p:pic>
        <p:nvPicPr>
          <p:cNvPr id="213" name="Google Shape;213;p24"/>
          <p:cNvPicPr preferRelativeResize="0"/>
          <p:nvPr/>
        </p:nvPicPr>
        <p:blipFill>
          <a:blip r:embed="rId5">
            <a:alphaModFix/>
          </a:blip>
          <a:stretch>
            <a:fillRect/>
          </a:stretch>
        </p:blipFill>
        <p:spPr>
          <a:xfrm>
            <a:off x="0" y="970475"/>
            <a:ext cx="9144001" cy="4225949"/>
          </a:xfrm>
          <a:prstGeom prst="rect">
            <a:avLst/>
          </a:prstGeom>
          <a:noFill/>
          <a:ln>
            <a:noFill/>
          </a:ln>
        </p:spPr>
      </p:pic>
      <p:sp>
        <p:nvSpPr>
          <p:cNvPr id="214" name="Google Shape;214;p24"/>
          <p:cNvSpPr/>
          <p:nvPr/>
        </p:nvSpPr>
        <p:spPr>
          <a:xfrm>
            <a:off x="-45725" y="-11425"/>
            <a:ext cx="9212700" cy="9819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600">
                <a:solidFill>
                  <a:schemeClr val="dk1"/>
                </a:solidFill>
              </a:rPr>
              <a:t>Phases of Incident Response</a:t>
            </a:r>
            <a:endParaRPr sz="3600">
              <a:solidFill>
                <a:schemeClr val="dk1"/>
              </a:solidFill>
            </a:endParaRPr>
          </a:p>
        </p:txBody>
      </p:sp>
      <p:pic>
        <p:nvPicPr>
          <p:cNvPr id="215" name="Google Shape;215;p24"/>
          <p:cNvPicPr preferRelativeResize="0"/>
          <p:nvPr/>
        </p:nvPicPr>
        <p:blipFill>
          <a:blip r:embed="rId6">
            <a:alphaModFix/>
          </a:blip>
          <a:stretch>
            <a:fillRect/>
          </a:stretch>
        </p:blipFill>
        <p:spPr>
          <a:xfrm>
            <a:off x="1478475" y="2912375"/>
            <a:ext cx="1099625" cy="376925"/>
          </a:xfrm>
          <a:prstGeom prst="rect">
            <a:avLst/>
          </a:prstGeom>
          <a:noFill/>
          <a:ln cap="flat" cmpd="sng" w="28575">
            <a:solidFill>
              <a:schemeClr val="dk2"/>
            </a:solidFill>
            <a:prstDash val="solid"/>
            <a:round/>
            <a:headEnd len="sm" w="sm" type="none"/>
            <a:tailEnd len="sm" w="sm" type="none"/>
          </a:ln>
        </p:spPr>
      </p:pic>
      <p:pic>
        <p:nvPicPr>
          <p:cNvPr id="216" name="Google Shape;216;p24"/>
          <p:cNvPicPr preferRelativeResize="0"/>
          <p:nvPr/>
        </p:nvPicPr>
        <p:blipFill>
          <a:blip r:embed="rId7">
            <a:alphaModFix/>
          </a:blip>
          <a:stretch>
            <a:fillRect/>
          </a:stretch>
        </p:blipFill>
        <p:spPr>
          <a:xfrm>
            <a:off x="2699375" y="2922925"/>
            <a:ext cx="1177650" cy="407275"/>
          </a:xfrm>
          <a:prstGeom prst="rect">
            <a:avLst/>
          </a:prstGeom>
          <a:noFill/>
          <a:ln cap="flat" cmpd="sng" w="28575">
            <a:solidFill>
              <a:schemeClr val="dk2"/>
            </a:solidFill>
            <a:prstDash val="solid"/>
            <a:round/>
            <a:headEnd len="sm" w="sm" type="none"/>
            <a:tailEnd len="sm" w="sm" type="none"/>
          </a:ln>
        </p:spPr>
      </p:pic>
      <p:pic>
        <p:nvPicPr>
          <p:cNvPr id="217" name="Google Shape;217;p24"/>
          <p:cNvPicPr preferRelativeResize="0"/>
          <p:nvPr/>
        </p:nvPicPr>
        <p:blipFill>
          <a:blip r:embed="rId8">
            <a:alphaModFix/>
          </a:blip>
          <a:stretch>
            <a:fillRect/>
          </a:stretch>
        </p:blipFill>
        <p:spPr>
          <a:xfrm>
            <a:off x="4014525" y="2912375"/>
            <a:ext cx="1092200" cy="425175"/>
          </a:xfrm>
          <a:prstGeom prst="rect">
            <a:avLst/>
          </a:prstGeom>
          <a:noFill/>
          <a:ln cap="flat" cmpd="sng" w="28575">
            <a:solidFill>
              <a:schemeClr val="dk2"/>
            </a:solidFill>
            <a:prstDash val="solid"/>
            <a:round/>
            <a:headEnd len="sm" w="sm" type="none"/>
            <a:tailEnd len="sm" w="sm" type="none"/>
          </a:ln>
        </p:spPr>
      </p:pic>
      <p:pic>
        <p:nvPicPr>
          <p:cNvPr id="218" name="Google Shape;218;p24"/>
          <p:cNvPicPr preferRelativeResize="0"/>
          <p:nvPr/>
        </p:nvPicPr>
        <p:blipFill>
          <a:blip r:embed="rId9">
            <a:alphaModFix/>
          </a:blip>
          <a:stretch>
            <a:fillRect/>
          </a:stretch>
        </p:blipFill>
        <p:spPr>
          <a:xfrm>
            <a:off x="5278850" y="2912375"/>
            <a:ext cx="1092200" cy="407275"/>
          </a:xfrm>
          <a:prstGeom prst="rect">
            <a:avLst/>
          </a:prstGeom>
          <a:noFill/>
          <a:ln cap="flat" cmpd="sng" w="28575">
            <a:solidFill>
              <a:schemeClr val="dk2"/>
            </a:solidFill>
            <a:prstDash val="solid"/>
            <a:round/>
            <a:headEnd len="sm" w="sm" type="none"/>
            <a:tailEnd len="sm" w="sm" type="none"/>
          </a:ln>
        </p:spPr>
      </p:pic>
      <p:pic>
        <p:nvPicPr>
          <p:cNvPr id="219" name="Google Shape;219;p24"/>
          <p:cNvPicPr preferRelativeResize="0"/>
          <p:nvPr/>
        </p:nvPicPr>
        <p:blipFill>
          <a:blip r:embed="rId10">
            <a:alphaModFix/>
          </a:blip>
          <a:stretch>
            <a:fillRect/>
          </a:stretch>
        </p:blipFill>
        <p:spPr>
          <a:xfrm>
            <a:off x="6543175" y="2938100"/>
            <a:ext cx="1092200" cy="376925"/>
          </a:xfrm>
          <a:prstGeom prst="rect">
            <a:avLst/>
          </a:prstGeom>
          <a:noFill/>
          <a:ln cap="flat" cmpd="sng" w="28575">
            <a:solidFill>
              <a:schemeClr val="dk2"/>
            </a:solidFill>
            <a:prstDash val="solid"/>
            <a:round/>
            <a:headEnd len="sm" w="sm" type="none"/>
            <a:tailEnd len="sm" w="sm" type="none"/>
          </a:ln>
        </p:spPr>
      </p:pic>
      <p:pic>
        <p:nvPicPr>
          <p:cNvPr id="220" name="Google Shape;220;p24"/>
          <p:cNvPicPr preferRelativeResize="0"/>
          <p:nvPr/>
        </p:nvPicPr>
        <p:blipFill>
          <a:blip r:embed="rId11">
            <a:alphaModFix/>
          </a:blip>
          <a:stretch>
            <a:fillRect/>
          </a:stretch>
        </p:blipFill>
        <p:spPr>
          <a:xfrm>
            <a:off x="7807491" y="2930263"/>
            <a:ext cx="1099633" cy="407275"/>
          </a:xfrm>
          <a:prstGeom prst="rect">
            <a:avLst/>
          </a:prstGeom>
          <a:noFill/>
          <a:ln cap="flat" cmpd="sng" w="28575">
            <a:solidFill>
              <a:schemeClr val="dk2"/>
            </a:solidFill>
            <a:prstDash val="solid"/>
            <a:round/>
            <a:headEnd len="sm" w="sm" type="none"/>
            <a:tailEnd len="sm" w="sm" type="none"/>
          </a:ln>
        </p:spPr>
      </p:pic>
      <p:pic>
        <p:nvPicPr>
          <p:cNvPr id="221" name="Google Shape;221;p24"/>
          <p:cNvPicPr preferRelativeResize="0"/>
          <p:nvPr/>
        </p:nvPicPr>
        <p:blipFill>
          <a:blip r:embed="rId12">
            <a:alphaModFix/>
          </a:blip>
          <a:stretch>
            <a:fillRect/>
          </a:stretch>
        </p:blipFill>
        <p:spPr>
          <a:xfrm>
            <a:off x="197925" y="2957938"/>
            <a:ext cx="1099625" cy="351952"/>
          </a:xfrm>
          <a:prstGeom prst="rect">
            <a:avLst/>
          </a:prstGeom>
          <a:noFill/>
          <a:ln cap="flat" cmpd="sng" w="28575">
            <a:solidFill>
              <a:schemeClr val="dk2"/>
            </a:solidFill>
            <a:prstDash val="solid"/>
            <a:round/>
            <a:headEnd len="sm" w="sm" type="none"/>
            <a:tailEnd len="sm" w="sm" type="none"/>
          </a:ln>
        </p:spPr>
      </p:pic>
      <p:sp>
        <p:nvSpPr>
          <p:cNvPr id="222" name="Google Shape;222;p24"/>
          <p:cNvSpPr/>
          <p:nvPr/>
        </p:nvSpPr>
        <p:spPr>
          <a:xfrm>
            <a:off x="7653751" y="2263250"/>
            <a:ext cx="1436400" cy="1640400"/>
          </a:xfrm>
          <a:prstGeom prst="rect">
            <a:avLst/>
          </a:prstGeom>
          <a:noFill/>
          <a:ln cap="flat" cmpd="sng" w="2286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25"/>
          <p:cNvPicPr preferRelativeResize="0"/>
          <p:nvPr/>
        </p:nvPicPr>
        <p:blipFill>
          <a:blip r:embed="rId3">
            <a:alphaModFix/>
          </a:blip>
          <a:stretch>
            <a:fillRect/>
          </a:stretch>
        </p:blipFill>
        <p:spPr>
          <a:xfrm>
            <a:off x="0" y="0"/>
            <a:ext cx="9144001" cy="5143500"/>
          </a:xfrm>
          <a:prstGeom prst="rect">
            <a:avLst/>
          </a:prstGeom>
          <a:noFill/>
          <a:ln>
            <a:noFill/>
          </a:ln>
        </p:spPr>
      </p:pic>
      <p:sp>
        <p:nvSpPr>
          <p:cNvPr id="228" name="Google Shape;228;p25"/>
          <p:cNvSpPr txBox="1"/>
          <p:nvPr/>
        </p:nvSpPr>
        <p:spPr>
          <a:xfrm>
            <a:off x="164975" y="163125"/>
            <a:ext cx="8714700" cy="898500"/>
          </a:xfrm>
          <a:prstGeom prst="rect">
            <a:avLst/>
          </a:prstGeom>
          <a:solidFill>
            <a:schemeClr val="lt2"/>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rgbClr val="0000FF"/>
                </a:solidFill>
              </a:rPr>
              <a:t>Key Findings</a:t>
            </a:r>
            <a:endParaRPr b="1" sz="4100">
              <a:solidFill>
                <a:srgbClr val="0000FF"/>
              </a:solidFill>
            </a:endParaRPr>
          </a:p>
        </p:txBody>
      </p:sp>
      <p:sp>
        <p:nvSpPr>
          <p:cNvPr id="229" name="Google Shape;229;p25"/>
          <p:cNvSpPr txBox="1"/>
          <p:nvPr/>
        </p:nvSpPr>
        <p:spPr>
          <a:xfrm>
            <a:off x="164975" y="1294600"/>
            <a:ext cx="4189800" cy="33741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2"/>
              </a:buClr>
              <a:buSzPts val="1400"/>
              <a:buAutoNum type="arabicParenBoth"/>
            </a:pPr>
            <a:r>
              <a:rPr b="1" lang="en">
                <a:solidFill>
                  <a:srgbClr val="0000FF"/>
                </a:solidFill>
              </a:rPr>
              <a:t>⁠Service Disruption:</a:t>
            </a:r>
            <a:r>
              <a:rPr lang="en">
                <a:solidFill>
                  <a:schemeClr val="dk2"/>
                </a:solidFill>
              </a:rPr>
              <a:t> Public websites became inaccessible due to DNS service degradation</a:t>
            </a:r>
            <a:endParaRPr>
              <a:solidFill>
                <a:schemeClr val="dk2"/>
              </a:solidFill>
            </a:endParaRPr>
          </a:p>
          <a:p>
            <a:pPr indent="-317500" lvl="0" marL="457200" rtl="0" algn="l">
              <a:lnSpc>
                <a:spcPct val="115000"/>
              </a:lnSpc>
              <a:spcBef>
                <a:spcPts val="0"/>
              </a:spcBef>
              <a:spcAft>
                <a:spcPts val="0"/>
              </a:spcAft>
              <a:buClr>
                <a:schemeClr val="dk2"/>
              </a:buClr>
              <a:buSzPts val="1400"/>
              <a:buAutoNum type="arabicParenBoth"/>
            </a:pPr>
            <a:r>
              <a:rPr b="1" lang="en">
                <a:solidFill>
                  <a:srgbClr val="0000FF"/>
                </a:solidFill>
              </a:rPr>
              <a:t>Traffic Pattern:</a:t>
            </a:r>
            <a:r>
              <a:rPr lang="en">
                <a:solidFill>
                  <a:schemeClr val="dk2"/>
                </a:solidFill>
              </a:rPr>
              <a:t> High volume of UDP packets targeting DNS servers</a:t>
            </a:r>
            <a:endParaRPr>
              <a:solidFill>
                <a:schemeClr val="dk2"/>
              </a:solidFill>
            </a:endParaRPr>
          </a:p>
          <a:p>
            <a:pPr indent="-317500" lvl="0" marL="457200" rtl="0" algn="l">
              <a:lnSpc>
                <a:spcPct val="115000"/>
              </a:lnSpc>
              <a:spcBef>
                <a:spcPts val="0"/>
              </a:spcBef>
              <a:spcAft>
                <a:spcPts val="0"/>
              </a:spcAft>
              <a:buClr>
                <a:schemeClr val="dk2"/>
              </a:buClr>
              <a:buSzPts val="1400"/>
              <a:buAutoNum type="arabicParenBoth"/>
            </a:pPr>
            <a:r>
              <a:rPr b="1" lang="en">
                <a:solidFill>
                  <a:srgbClr val="0000FF"/>
                </a:solidFill>
              </a:rPr>
              <a:t>Source Analysis:</a:t>
            </a:r>
            <a:r>
              <a:rPr lang="en">
                <a:solidFill>
                  <a:schemeClr val="dk2"/>
                </a:solidFill>
              </a:rPr>
              <a:t> All malicious DNS requests originated from a single external IP and port</a:t>
            </a:r>
            <a:endParaRPr>
              <a:solidFill>
                <a:schemeClr val="dk2"/>
              </a:solidFill>
            </a:endParaRPr>
          </a:p>
          <a:p>
            <a:pPr indent="-317500" lvl="0" marL="457200" rtl="0" algn="l">
              <a:lnSpc>
                <a:spcPct val="115000"/>
              </a:lnSpc>
              <a:spcBef>
                <a:spcPts val="0"/>
              </a:spcBef>
              <a:spcAft>
                <a:spcPts val="0"/>
              </a:spcAft>
              <a:buClr>
                <a:schemeClr val="dk2"/>
              </a:buClr>
              <a:buSzPts val="1400"/>
              <a:buAutoNum type="arabicParenBoth"/>
            </a:pPr>
            <a:r>
              <a:rPr b="1" lang="en">
                <a:solidFill>
                  <a:srgbClr val="0000FF"/>
                </a:solidFill>
              </a:rPr>
              <a:t>Bandwidth Saturation:</a:t>
            </a:r>
            <a:r>
              <a:rPr lang="en">
                <a:solidFill>
                  <a:schemeClr val="dk2"/>
                </a:solidFill>
              </a:rPr>
              <a:t> Internet bandwidth was consumed, impacting all external-facing services</a:t>
            </a:r>
            <a:endParaRPr>
              <a:solidFill>
                <a:schemeClr val="dk2"/>
              </a:solidFill>
            </a:endParaRPr>
          </a:p>
          <a:p>
            <a:pPr indent="-317500" lvl="0" marL="457200" rtl="0" algn="l">
              <a:lnSpc>
                <a:spcPct val="115000"/>
              </a:lnSpc>
              <a:spcBef>
                <a:spcPts val="0"/>
              </a:spcBef>
              <a:spcAft>
                <a:spcPts val="0"/>
              </a:spcAft>
              <a:buClr>
                <a:schemeClr val="dk2"/>
              </a:buClr>
              <a:buSzPts val="1400"/>
              <a:buAutoNum type="arabicParenBoth"/>
            </a:pPr>
            <a:r>
              <a:rPr b="1" lang="en">
                <a:solidFill>
                  <a:srgbClr val="0000FF"/>
                </a:solidFill>
              </a:rPr>
              <a:t>Alert Response:</a:t>
            </a:r>
            <a:r>
              <a:rPr lang="en">
                <a:solidFill>
                  <a:schemeClr val="dk2"/>
                </a:solidFill>
              </a:rPr>
              <a:t> Border router alerts helped identify the abnormal traffic</a:t>
            </a:r>
            <a:endParaRPr/>
          </a:p>
        </p:txBody>
      </p:sp>
      <p:pic>
        <p:nvPicPr>
          <p:cNvPr id="230" name="Google Shape;230;p25"/>
          <p:cNvPicPr preferRelativeResize="0"/>
          <p:nvPr/>
        </p:nvPicPr>
        <p:blipFill>
          <a:blip r:embed="rId4">
            <a:alphaModFix/>
          </a:blip>
          <a:stretch>
            <a:fillRect/>
          </a:stretch>
        </p:blipFill>
        <p:spPr>
          <a:xfrm>
            <a:off x="4858225" y="1294600"/>
            <a:ext cx="3830650" cy="3374100"/>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26"/>
          <p:cNvPicPr preferRelativeResize="0"/>
          <p:nvPr/>
        </p:nvPicPr>
        <p:blipFill rotWithShape="1">
          <a:blip r:embed="rId3">
            <a:alphaModFix/>
          </a:blip>
          <a:srcRect b="0" l="0" r="0" t="0"/>
          <a:stretch/>
        </p:blipFill>
        <p:spPr>
          <a:xfrm>
            <a:off x="31500" y="-22250"/>
            <a:ext cx="9144003" cy="5143500"/>
          </a:xfrm>
          <a:prstGeom prst="rect">
            <a:avLst/>
          </a:prstGeom>
          <a:noFill/>
          <a:ln>
            <a:noFill/>
          </a:ln>
        </p:spPr>
      </p:pic>
      <p:sp>
        <p:nvSpPr>
          <p:cNvPr id="236" name="Google Shape;236;p26"/>
          <p:cNvSpPr txBox="1"/>
          <p:nvPr/>
        </p:nvSpPr>
        <p:spPr>
          <a:xfrm>
            <a:off x="194100" y="163125"/>
            <a:ext cx="8666400" cy="604500"/>
          </a:xfrm>
          <a:prstGeom prst="rect">
            <a:avLst/>
          </a:pr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rgbClr val="0000FF"/>
                </a:solidFill>
              </a:rPr>
              <a:t> Lessons Learned</a:t>
            </a:r>
            <a:endParaRPr b="1" sz="3700">
              <a:solidFill>
                <a:srgbClr val="0000FF"/>
              </a:solidFill>
            </a:endParaRPr>
          </a:p>
        </p:txBody>
      </p:sp>
      <p:sp>
        <p:nvSpPr>
          <p:cNvPr id="237" name="Google Shape;237;p26"/>
          <p:cNvSpPr txBox="1"/>
          <p:nvPr/>
        </p:nvSpPr>
        <p:spPr>
          <a:xfrm>
            <a:off x="194100" y="936950"/>
            <a:ext cx="4173000" cy="3577800"/>
          </a:xfrm>
          <a:prstGeom prst="rect">
            <a:avLst/>
          </a:prstGeom>
          <a:solidFill>
            <a:schemeClr val="lt1"/>
          </a:solid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0000FF"/>
                </a:solidFill>
              </a:rPr>
              <a:t>⁠(1) </a:t>
            </a:r>
            <a:r>
              <a:rPr b="1" lang="en" sz="1300">
                <a:solidFill>
                  <a:srgbClr val="0000FF"/>
                </a:solidFill>
              </a:rPr>
              <a:t>Proactive DNS Flood Detection</a:t>
            </a:r>
            <a:endParaRPr b="1" sz="1300">
              <a:solidFill>
                <a:srgbClr val="0000FF"/>
              </a:solidFill>
            </a:endParaRPr>
          </a:p>
          <a:p>
            <a:pPr indent="-311150" lvl="0" marL="457200" rtl="0" algn="l">
              <a:lnSpc>
                <a:spcPct val="115000"/>
              </a:lnSpc>
              <a:spcBef>
                <a:spcPts val="0"/>
              </a:spcBef>
              <a:spcAft>
                <a:spcPts val="0"/>
              </a:spcAft>
              <a:buClr>
                <a:schemeClr val="dk2"/>
              </a:buClr>
              <a:buSzPts val="1300"/>
              <a:buChar char="●"/>
            </a:pPr>
            <a:r>
              <a:rPr lang="en" sz="1300">
                <a:solidFill>
                  <a:schemeClr val="dk2"/>
                </a:solidFill>
              </a:rPr>
              <a:t>Single IP + fixed source port suggests automated attack</a:t>
            </a:r>
            <a:endParaRPr sz="1300">
              <a:solidFill>
                <a:schemeClr val="dk2"/>
              </a:solidFill>
            </a:endParaRPr>
          </a:p>
          <a:p>
            <a:pPr indent="0" lvl="0" marL="0" rtl="0" algn="l">
              <a:lnSpc>
                <a:spcPct val="115000"/>
              </a:lnSpc>
              <a:spcBef>
                <a:spcPts val="0"/>
              </a:spcBef>
              <a:spcAft>
                <a:spcPts val="0"/>
              </a:spcAft>
              <a:buNone/>
            </a:pPr>
            <a:r>
              <a:rPr b="1" lang="en" sz="1300">
                <a:solidFill>
                  <a:schemeClr val="dk2"/>
                </a:solidFill>
                <a:highlight>
                  <a:srgbClr val="FFFF00"/>
                </a:highlight>
              </a:rPr>
              <a:t>Action</a:t>
            </a:r>
            <a:r>
              <a:rPr lang="en" sz="1300">
                <a:solidFill>
                  <a:schemeClr val="dk2"/>
                </a:solidFill>
              </a:rPr>
              <a:t>: Implement rate limiting and anomaly detection</a:t>
            </a:r>
            <a:endParaRPr sz="1300">
              <a:solidFill>
                <a:schemeClr val="dk2"/>
              </a:solidFill>
            </a:endParaRPr>
          </a:p>
          <a:p>
            <a:pPr indent="0" lvl="0" marL="0" rtl="0" algn="l">
              <a:lnSpc>
                <a:spcPct val="115000"/>
              </a:lnSpc>
              <a:spcBef>
                <a:spcPts val="0"/>
              </a:spcBef>
              <a:spcAft>
                <a:spcPts val="0"/>
              </a:spcAft>
              <a:buNone/>
            </a:pPr>
            <a:r>
              <a:t/>
            </a:r>
            <a:endParaRPr sz="1300">
              <a:solidFill>
                <a:schemeClr val="dk2"/>
              </a:solidFill>
            </a:endParaRPr>
          </a:p>
          <a:p>
            <a:pPr indent="0" lvl="0" marL="0" rtl="0" algn="l">
              <a:lnSpc>
                <a:spcPct val="115000"/>
              </a:lnSpc>
              <a:spcBef>
                <a:spcPts val="0"/>
              </a:spcBef>
              <a:spcAft>
                <a:spcPts val="0"/>
              </a:spcAft>
              <a:buNone/>
            </a:pPr>
            <a:r>
              <a:rPr b="1" lang="en" sz="1300">
                <a:solidFill>
                  <a:srgbClr val="0000FF"/>
                </a:solidFill>
              </a:rPr>
              <a:t>⁠(2) UDP-Based Attacks Are Fast and Disruptive</a:t>
            </a:r>
            <a:endParaRPr b="1" sz="1300">
              <a:solidFill>
                <a:srgbClr val="0000FF"/>
              </a:solidFill>
            </a:endParaRPr>
          </a:p>
          <a:p>
            <a:pPr indent="-311150" lvl="0" marL="457200" rtl="0" algn="l">
              <a:lnSpc>
                <a:spcPct val="115000"/>
              </a:lnSpc>
              <a:spcBef>
                <a:spcPts val="0"/>
              </a:spcBef>
              <a:spcAft>
                <a:spcPts val="0"/>
              </a:spcAft>
              <a:buClr>
                <a:schemeClr val="dk2"/>
              </a:buClr>
              <a:buSzPts val="1300"/>
              <a:buChar char="●"/>
            </a:pPr>
            <a:r>
              <a:rPr lang="en" sz="1300">
                <a:solidFill>
                  <a:schemeClr val="dk2"/>
                </a:solidFill>
              </a:rPr>
              <a:t>UDP’s connectionless nature enables effective flooding</a:t>
            </a:r>
            <a:endParaRPr sz="1300">
              <a:solidFill>
                <a:schemeClr val="dk2"/>
              </a:solidFill>
            </a:endParaRPr>
          </a:p>
          <a:p>
            <a:pPr indent="0" lvl="0" marL="0" rtl="0" algn="l">
              <a:lnSpc>
                <a:spcPct val="115000"/>
              </a:lnSpc>
              <a:spcBef>
                <a:spcPts val="0"/>
              </a:spcBef>
              <a:spcAft>
                <a:spcPts val="0"/>
              </a:spcAft>
              <a:buNone/>
            </a:pPr>
            <a:r>
              <a:rPr lang="en" sz="1300">
                <a:solidFill>
                  <a:schemeClr val="dk2"/>
                </a:solidFill>
              </a:rPr>
              <a:t> </a:t>
            </a:r>
            <a:r>
              <a:rPr b="1" lang="en" sz="1300">
                <a:solidFill>
                  <a:schemeClr val="dk2"/>
                </a:solidFill>
                <a:highlight>
                  <a:srgbClr val="FFFF00"/>
                </a:highlight>
              </a:rPr>
              <a:t>Action</a:t>
            </a:r>
            <a:r>
              <a:rPr lang="en" sz="1300">
                <a:solidFill>
                  <a:schemeClr val="dk2"/>
                </a:solidFill>
              </a:rPr>
              <a:t>: Enable DNS rate controls and UDP flood protection mechanism.</a:t>
            </a:r>
            <a:endParaRPr sz="1300">
              <a:solidFill>
                <a:schemeClr val="dk2"/>
              </a:solidFill>
            </a:endParaRPr>
          </a:p>
          <a:p>
            <a:pPr indent="0" lvl="0" marL="0" rtl="0" algn="l">
              <a:lnSpc>
                <a:spcPct val="115000"/>
              </a:lnSpc>
              <a:spcBef>
                <a:spcPts val="0"/>
              </a:spcBef>
              <a:spcAft>
                <a:spcPts val="0"/>
              </a:spcAft>
              <a:buNone/>
            </a:pPr>
            <a:r>
              <a:t/>
            </a:r>
            <a:endParaRPr sz="1300">
              <a:solidFill>
                <a:schemeClr val="dk2"/>
              </a:solidFill>
            </a:endParaRPr>
          </a:p>
          <a:p>
            <a:pPr indent="0" lvl="0" marL="0" rtl="0" algn="l">
              <a:lnSpc>
                <a:spcPct val="115000"/>
              </a:lnSpc>
              <a:spcBef>
                <a:spcPts val="0"/>
              </a:spcBef>
              <a:spcAft>
                <a:spcPts val="0"/>
              </a:spcAft>
              <a:buNone/>
            </a:pPr>
            <a:r>
              <a:rPr b="1" lang="en" sz="1300">
                <a:solidFill>
                  <a:srgbClr val="0000FF"/>
                </a:solidFill>
              </a:rPr>
              <a:t>(3) Border Routers as First Line of Defense</a:t>
            </a:r>
            <a:endParaRPr b="1" sz="1300">
              <a:solidFill>
                <a:srgbClr val="0000FF"/>
              </a:solidFill>
            </a:endParaRPr>
          </a:p>
          <a:p>
            <a:pPr indent="-311150" lvl="0" marL="457200" rtl="0" algn="l">
              <a:lnSpc>
                <a:spcPct val="115000"/>
              </a:lnSpc>
              <a:spcBef>
                <a:spcPts val="0"/>
              </a:spcBef>
              <a:spcAft>
                <a:spcPts val="0"/>
              </a:spcAft>
              <a:buClr>
                <a:schemeClr val="dk2"/>
              </a:buClr>
              <a:buSzPts val="1300"/>
              <a:buChar char="●"/>
            </a:pPr>
            <a:r>
              <a:rPr lang="en" sz="1300">
                <a:solidFill>
                  <a:schemeClr val="dk2"/>
                </a:solidFill>
              </a:rPr>
              <a:t>Alerts helped surface the issue quickly</a:t>
            </a:r>
            <a:endParaRPr sz="1300">
              <a:solidFill>
                <a:schemeClr val="dk2"/>
              </a:solidFill>
            </a:endParaRPr>
          </a:p>
          <a:p>
            <a:pPr indent="0" lvl="0" marL="0" rtl="0" algn="l">
              <a:lnSpc>
                <a:spcPct val="115000"/>
              </a:lnSpc>
              <a:spcBef>
                <a:spcPts val="0"/>
              </a:spcBef>
              <a:spcAft>
                <a:spcPts val="0"/>
              </a:spcAft>
              <a:buNone/>
            </a:pPr>
            <a:r>
              <a:rPr b="1" lang="en" sz="1300">
                <a:solidFill>
                  <a:schemeClr val="dk2"/>
                </a:solidFill>
                <a:highlight>
                  <a:srgbClr val="FFFF00"/>
                </a:highlight>
              </a:rPr>
              <a:t>Action</a:t>
            </a:r>
            <a:r>
              <a:rPr lang="en" sz="1300">
                <a:solidFill>
                  <a:schemeClr val="dk2"/>
                </a:solidFill>
              </a:rPr>
              <a:t>: Ensure volumetric alert thresholds are active</a:t>
            </a:r>
            <a:endParaRPr sz="1300">
              <a:solidFill>
                <a:schemeClr val="dk2"/>
              </a:solidFill>
            </a:endParaRPr>
          </a:p>
          <a:p>
            <a:pPr indent="0" lvl="0" marL="0" rtl="0" algn="l">
              <a:lnSpc>
                <a:spcPct val="115000"/>
              </a:lnSpc>
              <a:spcBef>
                <a:spcPts val="0"/>
              </a:spcBef>
              <a:spcAft>
                <a:spcPts val="0"/>
              </a:spcAft>
              <a:buNone/>
            </a:pPr>
            <a:r>
              <a:t/>
            </a:r>
            <a:endParaRPr sz="1000"/>
          </a:p>
        </p:txBody>
      </p:sp>
      <p:sp>
        <p:nvSpPr>
          <p:cNvPr id="238" name="Google Shape;238;p26"/>
          <p:cNvSpPr txBox="1"/>
          <p:nvPr/>
        </p:nvSpPr>
        <p:spPr>
          <a:xfrm>
            <a:off x="4483500" y="936950"/>
            <a:ext cx="4377000" cy="3606300"/>
          </a:xfrm>
          <a:prstGeom prst="rect">
            <a:avLst/>
          </a:prstGeom>
          <a:solidFill>
            <a:schemeClr val="lt1"/>
          </a:solid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1300">
                <a:solidFill>
                  <a:srgbClr val="0000FF"/>
                </a:solidFill>
              </a:rPr>
              <a:t>(4) </a:t>
            </a:r>
            <a:r>
              <a:rPr b="1" lang="en" sz="1300">
                <a:solidFill>
                  <a:srgbClr val="0000FF"/>
                </a:solidFill>
              </a:rPr>
              <a:t>DNS Redundancy Is Essential</a:t>
            </a:r>
            <a:endParaRPr b="1" sz="1300">
              <a:solidFill>
                <a:srgbClr val="0000FF"/>
              </a:solidFill>
            </a:endParaRPr>
          </a:p>
          <a:p>
            <a:pPr indent="-311150" lvl="0" marL="457200" rtl="0" algn="l">
              <a:lnSpc>
                <a:spcPct val="115000"/>
              </a:lnSpc>
              <a:spcBef>
                <a:spcPts val="0"/>
              </a:spcBef>
              <a:spcAft>
                <a:spcPts val="0"/>
              </a:spcAft>
              <a:buClr>
                <a:schemeClr val="dk2"/>
              </a:buClr>
              <a:buSzPts val="1300"/>
              <a:buChar char="●"/>
            </a:pPr>
            <a:r>
              <a:rPr lang="en" sz="1300">
                <a:solidFill>
                  <a:schemeClr val="dk2"/>
                </a:solidFill>
              </a:rPr>
              <a:t>⁠Overreliance on a single configuration increased vulnerability</a:t>
            </a:r>
            <a:endParaRPr sz="1300">
              <a:solidFill>
                <a:schemeClr val="dk2"/>
              </a:solidFill>
            </a:endParaRPr>
          </a:p>
          <a:p>
            <a:pPr indent="0" lvl="0" marL="0" rtl="0" algn="l">
              <a:lnSpc>
                <a:spcPct val="115000"/>
              </a:lnSpc>
              <a:spcBef>
                <a:spcPts val="0"/>
              </a:spcBef>
              <a:spcAft>
                <a:spcPts val="0"/>
              </a:spcAft>
              <a:buNone/>
            </a:pPr>
            <a:r>
              <a:rPr b="1" lang="en" sz="1300">
                <a:solidFill>
                  <a:schemeClr val="dk2"/>
                </a:solidFill>
                <a:highlight>
                  <a:srgbClr val="FFFF00"/>
                </a:highlight>
              </a:rPr>
              <a:t>Action</a:t>
            </a:r>
            <a:r>
              <a:rPr lang="en" sz="1300">
                <a:solidFill>
                  <a:schemeClr val="dk2"/>
                </a:solidFill>
              </a:rPr>
              <a:t>: Deploy anycast and geo-distributed DNS infrastructure</a:t>
            </a:r>
            <a:endParaRPr sz="1300">
              <a:solidFill>
                <a:schemeClr val="dk2"/>
              </a:solidFill>
            </a:endParaRPr>
          </a:p>
          <a:p>
            <a:pPr indent="0" lvl="0" marL="0" rtl="0" algn="l">
              <a:lnSpc>
                <a:spcPct val="115000"/>
              </a:lnSpc>
              <a:spcBef>
                <a:spcPts val="0"/>
              </a:spcBef>
              <a:spcAft>
                <a:spcPts val="0"/>
              </a:spcAft>
              <a:buNone/>
            </a:pPr>
            <a:r>
              <a:t/>
            </a:r>
            <a:endParaRPr sz="1300">
              <a:solidFill>
                <a:schemeClr val="dk2"/>
              </a:solidFill>
            </a:endParaRPr>
          </a:p>
          <a:p>
            <a:pPr indent="0" lvl="0" marL="0" rtl="0" algn="l">
              <a:lnSpc>
                <a:spcPct val="115000"/>
              </a:lnSpc>
              <a:spcBef>
                <a:spcPts val="0"/>
              </a:spcBef>
              <a:spcAft>
                <a:spcPts val="0"/>
              </a:spcAft>
              <a:buNone/>
            </a:pPr>
            <a:r>
              <a:rPr b="1" lang="en" sz="1300">
                <a:solidFill>
                  <a:srgbClr val="0000FF"/>
                </a:solidFill>
              </a:rPr>
              <a:t>(5) </a:t>
            </a:r>
            <a:r>
              <a:rPr b="1" lang="en" sz="1300">
                <a:solidFill>
                  <a:srgbClr val="0000FF"/>
                </a:solidFill>
              </a:rPr>
              <a:t>Source Port Uniformity Suggests Attack Automation</a:t>
            </a:r>
            <a:endParaRPr b="1" sz="1300">
              <a:solidFill>
                <a:srgbClr val="0000FF"/>
              </a:solidFill>
            </a:endParaRPr>
          </a:p>
          <a:p>
            <a:pPr indent="-311150" lvl="0" marL="457200" rtl="0" algn="l">
              <a:lnSpc>
                <a:spcPct val="115000"/>
              </a:lnSpc>
              <a:spcBef>
                <a:spcPts val="0"/>
              </a:spcBef>
              <a:spcAft>
                <a:spcPts val="0"/>
              </a:spcAft>
              <a:buClr>
                <a:schemeClr val="dk2"/>
              </a:buClr>
              <a:buSzPts val="1300"/>
              <a:buChar char="●"/>
            </a:pPr>
            <a:r>
              <a:rPr lang="en" sz="1300">
                <a:solidFill>
                  <a:schemeClr val="dk2"/>
                </a:solidFill>
              </a:rPr>
              <a:t>Fixed source port is abnormal in legitimate traffic</a:t>
            </a:r>
            <a:endParaRPr sz="1300">
              <a:solidFill>
                <a:schemeClr val="dk2"/>
              </a:solidFill>
            </a:endParaRPr>
          </a:p>
          <a:p>
            <a:pPr indent="0" lvl="0" marL="0" rtl="0" algn="l">
              <a:lnSpc>
                <a:spcPct val="115000"/>
              </a:lnSpc>
              <a:spcBef>
                <a:spcPts val="0"/>
              </a:spcBef>
              <a:spcAft>
                <a:spcPts val="0"/>
              </a:spcAft>
              <a:buNone/>
            </a:pPr>
            <a:r>
              <a:rPr b="1" lang="en" sz="1300">
                <a:solidFill>
                  <a:schemeClr val="dk2"/>
                </a:solidFill>
                <a:highlight>
                  <a:srgbClr val="FFFF00"/>
                </a:highlight>
              </a:rPr>
              <a:t>Action</a:t>
            </a:r>
            <a:r>
              <a:rPr lang="en" sz="1300">
                <a:solidFill>
                  <a:schemeClr val="dk2"/>
                </a:solidFill>
              </a:rPr>
              <a:t>: Block patterns matching automated abuse</a:t>
            </a:r>
            <a:endParaRPr sz="1300">
              <a:solidFill>
                <a:schemeClr val="dk2"/>
              </a:solidFill>
            </a:endParaRPr>
          </a:p>
          <a:p>
            <a:pPr indent="0" lvl="0" marL="0" rtl="0" algn="l">
              <a:lnSpc>
                <a:spcPct val="115000"/>
              </a:lnSpc>
              <a:spcBef>
                <a:spcPts val="0"/>
              </a:spcBef>
              <a:spcAft>
                <a:spcPts val="0"/>
              </a:spcAft>
              <a:buNone/>
            </a:pPr>
            <a:r>
              <a:t/>
            </a:r>
            <a:endParaRPr sz="1300">
              <a:solidFill>
                <a:schemeClr val="dk2"/>
              </a:solidFill>
            </a:endParaRPr>
          </a:p>
          <a:p>
            <a:pPr indent="0" lvl="0" marL="0" rtl="0" algn="l">
              <a:lnSpc>
                <a:spcPct val="115000"/>
              </a:lnSpc>
              <a:spcBef>
                <a:spcPts val="0"/>
              </a:spcBef>
              <a:spcAft>
                <a:spcPts val="0"/>
              </a:spcAft>
              <a:buNone/>
            </a:pPr>
            <a:r>
              <a:rPr b="1" lang="en" sz="1300">
                <a:solidFill>
                  <a:srgbClr val="0000FF"/>
                </a:solidFill>
              </a:rPr>
              <a:t>(6) </a:t>
            </a:r>
            <a:r>
              <a:rPr b="1" lang="en" sz="1300">
                <a:solidFill>
                  <a:srgbClr val="0000FF"/>
                </a:solidFill>
              </a:rPr>
              <a:t>⁠External Threat Intelligence Needed</a:t>
            </a:r>
            <a:endParaRPr b="1" sz="1300">
              <a:solidFill>
                <a:srgbClr val="0000FF"/>
              </a:solidFill>
            </a:endParaRPr>
          </a:p>
          <a:p>
            <a:pPr indent="-311150" lvl="0" marL="457200" rtl="0" algn="l">
              <a:lnSpc>
                <a:spcPct val="115000"/>
              </a:lnSpc>
              <a:spcBef>
                <a:spcPts val="0"/>
              </a:spcBef>
              <a:spcAft>
                <a:spcPts val="0"/>
              </a:spcAft>
              <a:buClr>
                <a:schemeClr val="dk2"/>
              </a:buClr>
              <a:buSzPts val="1300"/>
              <a:buChar char="●"/>
            </a:pPr>
            <a:r>
              <a:rPr lang="en" sz="1300">
                <a:solidFill>
                  <a:schemeClr val="dk2"/>
                </a:solidFill>
              </a:rPr>
              <a:t>Blocking and blacklisting depends on collaboration</a:t>
            </a:r>
            <a:endParaRPr sz="1300">
              <a:solidFill>
                <a:schemeClr val="dk2"/>
              </a:solidFill>
            </a:endParaRPr>
          </a:p>
          <a:p>
            <a:pPr indent="0" lvl="0" marL="0" rtl="0" algn="l">
              <a:lnSpc>
                <a:spcPct val="115000"/>
              </a:lnSpc>
              <a:spcBef>
                <a:spcPts val="0"/>
              </a:spcBef>
              <a:spcAft>
                <a:spcPts val="0"/>
              </a:spcAft>
              <a:buNone/>
            </a:pPr>
            <a:r>
              <a:rPr b="1" lang="en" sz="1300">
                <a:solidFill>
                  <a:schemeClr val="dk2"/>
                </a:solidFill>
                <a:highlight>
                  <a:srgbClr val="FFFF00"/>
                </a:highlight>
              </a:rPr>
              <a:t>Action</a:t>
            </a:r>
            <a:r>
              <a:rPr lang="en" sz="1300">
                <a:solidFill>
                  <a:schemeClr val="dk2"/>
                </a:solidFill>
              </a:rPr>
              <a:t>: Integrate threat feeds and ISP/CERT partnerships</a:t>
            </a:r>
            <a:endParaRPr sz="13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5"/>
          <p:cNvSpPr txBox="1"/>
          <p:nvPr>
            <p:ph type="title"/>
          </p:nvPr>
        </p:nvSpPr>
        <p:spPr>
          <a:xfrm>
            <a:off x="415600" y="593367"/>
            <a:ext cx="113607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84" name="Google Shape;84;p15"/>
          <p:cNvSpPr txBox="1"/>
          <p:nvPr>
            <p:ph idx="1" type="body"/>
          </p:nvPr>
        </p:nvSpPr>
        <p:spPr>
          <a:xfrm>
            <a:off x="415594" y="826088"/>
            <a:ext cx="11360700" cy="5768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5" name="Google Shape;85;p15"/>
          <p:cNvPicPr preferRelativeResize="0"/>
          <p:nvPr/>
        </p:nvPicPr>
        <p:blipFill>
          <a:blip r:embed="rId3">
            <a:alphaModFix/>
          </a:blip>
          <a:stretch>
            <a:fillRect/>
          </a:stretch>
        </p:blipFill>
        <p:spPr>
          <a:xfrm>
            <a:off x="6456494" y="0"/>
            <a:ext cx="2687513" cy="5143500"/>
          </a:xfrm>
          <a:prstGeom prst="rect">
            <a:avLst/>
          </a:prstGeom>
          <a:noFill/>
          <a:ln>
            <a:noFill/>
          </a:ln>
        </p:spPr>
      </p:pic>
      <p:pic>
        <p:nvPicPr>
          <p:cNvPr id="86" name="Google Shape;86;p15"/>
          <p:cNvPicPr preferRelativeResize="0"/>
          <p:nvPr/>
        </p:nvPicPr>
        <p:blipFill>
          <a:blip r:embed="rId4">
            <a:alphaModFix/>
          </a:blip>
          <a:stretch>
            <a:fillRect/>
          </a:stretch>
        </p:blipFill>
        <p:spPr>
          <a:xfrm>
            <a:off x="0" y="0"/>
            <a:ext cx="9144000" cy="5143500"/>
          </a:xfrm>
          <a:prstGeom prst="rect">
            <a:avLst/>
          </a:prstGeom>
          <a:noFill/>
          <a:ln>
            <a:noFill/>
          </a:ln>
        </p:spPr>
      </p:pic>
      <p:sp>
        <p:nvSpPr>
          <p:cNvPr id="87" name="Google Shape;87;p15"/>
          <p:cNvSpPr txBox="1"/>
          <p:nvPr/>
        </p:nvSpPr>
        <p:spPr>
          <a:xfrm>
            <a:off x="506425" y="602050"/>
            <a:ext cx="4109700" cy="44730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323850" lvl="0" marL="457200" rtl="0" algn="l">
              <a:lnSpc>
                <a:spcPct val="115000"/>
              </a:lnSpc>
              <a:spcBef>
                <a:spcPts val="1200"/>
              </a:spcBef>
              <a:spcAft>
                <a:spcPts val="0"/>
              </a:spcAft>
              <a:buClr>
                <a:schemeClr val="dk1"/>
              </a:buClr>
              <a:buSzPts val="1500"/>
              <a:buChar char="●"/>
            </a:pPr>
            <a:r>
              <a:rPr b="1" lang="en" sz="1500">
                <a:solidFill>
                  <a:schemeClr val="dk1"/>
                </a:solidFill>
                <a:latin typeface="Calibri"/>
                <a:ea typeface="Calibri"/>
                <a:cs typeface="Calibri"/>
                <a:sym typeface="Calibri"/>
              </a:rPr>
              <a:t>Our Goal:</a:t>
            </a:r>
            <a:r>
              <a:rPr lang="en" sz="1500">
                <a:solidFill>
                  <a:schemeClr val="dk1"/>
                </a:solidFill>
                <a:latin typeface="Calibri"/>
                <a:ea typeface="Calibri"/>
                <a:cs typeface="Calibri"/>
                <a:sym typeface="Calibri"/>
              </a:rPr>
              <a:t>To v</a:t>
            </a:r>
            <a:r>
              <a:rPr lang="en" sz="1500">
                <a:solidFill>
                  <a:schemeClr val="dk1"/>
                </a:solidFill>
                <a:latin typeface="Calibri"/>
                <a:ea typeface="Calibri"/>
                <a:cs typeface="Calibri"/>
                <a:sym typeface="Calibri"/>
              </a:rPr>
              <a:t>alidate DIASPOCARE’s ability to detect &amp; analyze, contain, eradicate, and recover from a UDP-based DNS flooding while ensuring proper engagement with external partners and internal host forensics </a:t>
            </a:r>
            <a:r>
              <a:rPr lang="en" sz="1500">
                <a:solidFill>
                  <a:schemeClr val="dk1"/>
                </a:solidFill>
                <a:latin typeface="Calibri"/>
                <a:ea typeface="Calibri"/>
                <a:cs typeface="Calibri"/>
                <a:sym typeface="Calibri"/>
              </a:rPr>
              <a:t>in accordance with NIST SP 800‑61 Rev. 2.”</a:t>
            </a:r>
            <a:endParaRPr sz="1500">
              <a:solidFill>
                <a:schemeClr val="dk1"/>
              </a:solidFill>
              <a:latin typeface="Calibri"/>
              <a:ea typeface="Calibri"/>
              <a:cs typeface="Calibri"/>
              <a:sym typeface="Calibri"/>
            </a:endParaRPr>
          </a:p>
          <a:p>
            <a:pPr indent="-323850" lvl="0" marL="457200" rtl="0" algn="l">
              <a:lnSpc>
                <a:spcPct val="115000"/>
              </a:lnSpc>
              <a:spcBef>
                <a:spcPts val="0"/>
              </a:spcBef>
              <a:spcAft>
                <a:spcPts val="0"/>
              </a:spcAft>
              <a:buClr>
                <a:schemeClr val="dk1"/>
              </a:buClr>
              <a:buSzPts val="1500"/>
              <a:buChar char="●"/>
            </a:pPr>
            <a:r>
              <a:rPr b="1" lang="en" sz="1500">
                <a:solidFill>
                  <a:schemeClr val="dk1"/>
                </a:solidFill>
                <a:latin typeface="Calibri"/>
                <a:ea typeface="Calibri"/>
                <a:cs typeface="Calibri"/>
                <a:sym typeface="Calibri"/>
              </a:rPr>
              <a:t>Scope</a:t>
            </a:r>
            <a:r>
              <a:rPr lang="en" sz="1500">
                <a:solidFill>
                  <a:schemeClr val="dk1"/>
                </a:solidFill>
                <a:latin typeface="Calibri"/>
                <a:ea typeface="Calibri"/>
                <a:cs typeface="Calibri"/>
                <a:sym typeface="Calibri"/>
              </a:rPr>
              <a:t>: All DiaspoCare  employees</a:t>
            </a:r>
            <a:endParaRPr sz="1500">
              <a:solidFill>
                <a:schemeClr val="dk1"/>
              </a:solidFill>
              <a:latin typeface="Calibri"/>
              <a:ea typeface="Calibri"/>
              <a:cs typeface="Calibri"/>
              <a:sym typeface="Calibri"/>
            </a:endParaRPr>
          </a:p>
          <a:p>
            <a:pPr indent="-323850" lvl="0" marL="457200" rtl="0" algn="l">
              <a:lnSpc>
                <a:spcPct val="115000"/>
              </a:lnSpc>
              <a:spcBef>
                <a:spcPts val="0"/>
              </a:spcBef>
              <a:spcAft>
                <a:spcPts val="0"/>
              </a:spcAft>
              <a:buClr>
                <a:schemeClr val="dk1"/>
              </a:buClr>
              <a:buSzPts val="1500"/>
              <a:buChar char="●"/>
            </a:pPr>
            <a:r>
              <a:rPr b="1" lang="en" sz="1500">
                <a:solidFill>
                  <a:schemeClr val="dk1"/>
                </a:solidFill>
                <a:latin typeface="Calibri"/>
                <a:ea typeface="Calibri"/>
                <a:cs typeface="Calibri"/>
                <a:sym typeface="Calibri"/>
              </a:rPr>
              <a:t>Objectives</a:t>
            </a:r>
            <a:r>
              <a:rPr lang="en" sz="1500">
                <a:solidFill>
                  <a:schemeClr val="dk1"/>
                </a:solidFill>
                <a:latin typeface="Calibri"/>
                <a:ea typeface="Calibri"/>
                <a:cs typeface="Calibri"/>
                <a:sym typeface="Calibri"/>
              </a:rPr>
              <a:t> :Test and evaluate the organization’s response to a DNS-based Distributed Denial of Service (DDoS) attack, including communication, containment, and recovery procedures.</a:t>
            </a:r>
            <a:endParaRPr sz="13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t/>
            </a:r>
            <a:endParaRPr sz="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t/>
            </a:r>
            <a:endParaRPr sz="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t/>
            </a:r>
            <a:endParaRPr sz="800">
              <a:solidFill>
                <a:schemeClr val="dk1"/>
              </a:solidFill>
              <a:latin typeface="Calibri"/>
              <a:ea typeface="Calibri"/>
              <a:cs typeface="Calibri"/>
              <a:sym typeface="Calibri"/>
            </a:endParaRPr>
          </a:p>
          <a:p>
            <a:pPr indent="0" lvl="0" marL="0" rtl="0" algn="l">
              <a:lnSpc>
                <a:spcPct val="115000"/>
              </a:lnSpc>
              <a:spcBef>
                <a:spcPts val="1200"/>
              </a:spcBef>
              <a:spcAft>
                <a:spcPts val="1200"/>
              </a:spcAft>
              <a:buNone/>
            </a:pPr>
            <a:r>
              <a:t/>
            </a:r>
            <a:endParaRPr sz="400">
              <a:solidFill>
                <a:schemeClr val="dk1"/>
              </a:solidFill>
            </a:endParaRPr>
          </a:p>
        </p:txBody>
      </p:sp>
      <p:sp>
        <p:nvSpPr>
          <p:cNvPr id="88" name="Google Shape;88;p15"/>
          <p:cNvSpPr txBox="1"/>
          <p:nvPr/>
        </p:nvSpPr>
        <p:spPr>
          <a:xfrm>
            <a:off x="4708225" y="623675"/>
            <a:ext cx="4072200" cy="44652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323850" lvl="0" marL="457200" rtl="0" algn="l">
              <a:lnSpc>
                <a:spcPct val="115000"/>
              </a:lnSpc>
              <a:spcBef>
                <a:spcPts val="1200"/>
              </a:spcBef>
              <a:spcAft>
                <a:spcPts val="0"/>
              </a:spcAft>
              <a:buClr>
                <a:schemeClr val="dk1"/>
              </a:buClr>
              <a:buSzPts val="1500"/>
              <a:buFont typeface="Calibri"/>
              <a:buChar char="●"/>
            </a:pPr>
            <a:r>
              <a:rPr b="1" lang="en" sz="1500">
                <a:solidFill>
                  <a:schemeClr val="dk1"/>
                </a:solidFill>
                <a:latin typeface="Calibri"/>
                <a:ea typeface="Calibri"/>
                <a:cs typeface="Calibri"/>
                <a:sym typeface="Calibri"/>
              </a:rPr>
              <a:t>Type of </a:t>
            </a:r>
            <a:r>
              <a:rPr b="1" lang="en" sz="1500">
                <a:solidFill>
                  <a:schemeClr val="dk1"/>
                </a:solidFill>
                <a:latin typeface="Calibri"/>
                <a:ea typeface="Calibri"/>
                <a:cs typeface="Calibri"/>
                <a:sym typeface="Calibri"/>
              </a:rPr>
              <a:t>Exercise</a:t>
            </a:r>
            <a:r>
              <a:rPr b="1" lang="en" sz="1500">
                <a:solidFill>
                  <a:schemeClr val="dk1"/>
                </a:solidFill>
                <a:latin typeface="Calibri"/>
                <a:ea typeface="Calibri"/>
                <a:cs typeface="Calibri"/>
                <a:sym typeface="Calibri"/>
              </a:rPr>
              <a:t> : Facilitated </a:t>
            </a:r>
            <a:r>
              <a:rPr b="1" lang="en" sz="1500">
                <a:solidFill>
                  <a:schemeClr val="dk1"/>
                </a:solidFill>
                <a:latin typeface="Calibri"/>
                <a:ea typeface="Calibri"/>
                <a:cs typeface="Calibri"/>
                <a:sym typeface="Calibri"/>
              </a:rPr>
              <a:t>tabletop</a:t>
            </a:r>
            <a:r>
              <a:rPr b="1" lang="en" sz="1500">
                <a:solidFill>
                  <a:schemeClr val="dk1"/>
                </a:solidFill>
                <a:latin typeface="Calibri"/>
                <a:ea typeface="Calibri"/>
                <a:cs typeface="Calibri"/>
                <a:sym typeface="Calibri"/>
              </a:rPr>
              <a:t> Discussion</a:t>
            </a:r>
            <a:endParaRPr b="1" sz="1500">
              <a:solidFill>
                <a:schemeClr val="dk1"/>
              </a:solidFill>
              <a:latin typeface="Calibri"/>
              <a:ea typeface="Calibri"/>
              <a:cs typeface="Calibri"/>
              <a:sym typeface="Calibri"/>
            </a:endParaRPr>
          </a:p>
          <a:p>
            <a:pPr indent="-323850" lvl="0" marL="457200" rtl="0" algn="l">
              <a:lnSpc>
                <a:spcPct val="115000"/>
              </a:lnSpc>
              <a:spcBef>
                <a:spcPts val="0"/>
              </a:spcBef>
              <a:spcAft>
                <a:spcPts val="0"/>
              </a:spcAft>
              <a:buClr>
                <a:schemeClr val="dk1"/>
              </a:buClr>
              <a:buSzPts val="1500"/>
              <a:buFont typeface="Times New Roman"/>
              <a:buChar char="●"/>
            </a:pPr>
            <a:r>
              <a:rPr b="1" lang="en" sz="1500">
                <a:solidFill>
                  <a:schemeClr val="dk1"/>
                </a:solidFill>
                <a:latin typeface="Calibri"/>
                <a:ea typeface="Calibri"/>
                <a:cs typeface="Calibri"/>
                <a:sym typeface="Calibri"/>
              </a:rPr>
              <a:t>Duration: </a:t>
            </a:r>
            <a:r>
              <a:rPr lang="en" sz="1500">
                <a:solidFill>
                  <a:schemeClr val="dk1"/>
                </a:solidFill>
                <a:latin typeface="Calibri"/>
                <a:ea typeface="Calibri"/>
                <a:cs typeface="Calibri"/>
                <a:sym typeface="Calibri"/>
              </a:rPr>
              <a:t>25 Minutes</a:t>
            </a:r>
            <a:endParaRPr b="1" sz="1500">
              <a:solidFill>
                <a:schemeClr val="dk1"/>
              </a:solidFill>
              <a:latin typeface="Calibri"/>
              <a:ea typeface="Calibri"/>
              <a:cs typeface="Calibri"/>
              <a:sym typeface="Calibri"/>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latin typeface="Calibri"/>
                <a:ea typeface="Calibri"/>
                <a:cs typeface="Calibri"/>
                <a:sym typeface="Calibri"/>
              </a:rPr>
              <a:t> </a:t>
            </a:r>
            <a:r>
              <a:rPr b="1" lang="en" sz="1500">
                <a:solidFill>
                  <a:schemeClr val="dk1"/>
                </a:solidFill>
                <a:latin typeface="Calibri"/>
                <a:ea typeface="Calibri"/>
                <a:cs typeface="Calibri"/>
                <a:sym typeface="Calibri"/>
              </a:rPr>
              <a:t>Agenda</a:t>
            </a:r>
            <a:r>
              <a:rPr lang="en" sz="1500">
                <a:solidFill>
                  <a:schemeClr val="dk1"/>
                </a:solidFill>
                <a:latin typeface="Calibri"/>
                <a:ea typeface="Calibri"/>
                <a:cs typeface="Calibri"/>
                <a:sym typeface="Calibri"/>
              </a:rPr>
              <a:t>:</a:t>
            </a:r>
            <a:endParaRPr sz="1500">
              <a:solidFill>
                <a:schemeClr val="dk1"/>
              </a:solidFill>
              <a:latin typeface="Calibri"/>
              <a:ea typeface="Calibri"/>
              <a:cs typeface="Calibri"/>
              <a:sym typeface="Calibri"/>
            </a:endParaRPr>
          </a:p>
          <a:p>
            <a:pPr indent="-209550" lvl="1" marL="742950" rtl="0" algn="l">
              <a:lnSpc>
                <a:spcPct val="115000"/>
              </a:lnSpc>
              <a:spcBef>
                <a:spcPts val="0"/>
              </a:spcBef>
              <a:spcAft>
                <a:spcPts val="0"/>
              </a:spcAft>
              <a:buClr>
                <a:schemeClr val="dk1"/>
              </a:buClr>
              <a:buSzPts val="1500"/>
              <a:buFont typeface="Calibri"/>
              <a:buChar char="○"/>
            </a:pPr>
            <a:r>
              <a:rPr b="1" lang="en" sz="1500">
                <a:latin typeface="Calibri"/>
                <a:ea typeface="Calibri"/>
                <a:cs typeface="Calibri"/>
                <a:sym typeface="Calibri"/>
              </a:rPr>
              <a:t>Introductions </a:t>
            </a:r>
            <a:endParaRPr b="1" sz="1500">
              <a:latin typeface="Calibri"/>
              <a:ea typeface="Calibri"/>
              <a:cs typeface="Calibri"/>
              <a:sym typeface="Calibri"/>
            </a:endParaRPr>
          </a:p>
          <a:p>
            <a:pPr indent="-209550" lvl="1" marL="742950" rtl="0" algn="l">
              <a:lnSpc>
                <a:spcPct val="115000"/>
              </a:lnSpc>
              <a:spcBef>
                <a:spcPts val="0"/>
              </a:spcBef>
              <a:spcAft>
                <a:spcPts val="0"/>
              </a:spcAft>
              <a:buClr>
                <a:schemeClr val="dk1"/>
              </a:buClr>
              <a:buSzPts val="1500"/>
              <a:buFont typeface="Calibri"/>
              <a:buChar char="○"/>
            </a:pPr>
            <a:r>
              <a:rPr b="1" lang="en" sz="1500">
                <a:latin typeface="Calibri"/>
                <a:ea typeface="Calibri"/>
                <a:cs typeface="Calibri"/>
                <a:sym typeface="Calibri"/>
              </a:rPr>
              <a:t>Incident Response Plan Overview</a:t>
            </a:r>
            <a:endParaRPr b="1" sz="1500">
              <a:latin typeface="Calibri"/>
              <a:ea typeface="Calibri"/>
              <a:cs typeface="Calibri"/>
              <a:sym typeface="Calibri"/>
            </a:endParaRPr>
          </a:p>
          <a:p>
            <a:pPr indent="-209550" lvl="1" marL="742950" rtl="0" algn="l">
              <a:lnSpc>
                <a:spcPct val="115000"/>
              </a:lnSpc>
              <a:spcBef>
                <a:spcPts val="0"/>
              </a:spcBef>
              <a:spcAft>
                <a:spcPts val="0"/>
              </a:spcAft>
              <a:buClr>
                <a:schemeClr val="dk1"/>
              </a:buClr>
              <a:buSzPts val="1500"/>
              <a:buFont typeface="Calibri"/>
              <a:buChar char="○"/>
            </a:pPr>
            <a:r>
              <a:rPr b="1" lang="en" sz="1500">
                <a:latin typeface="Calibri"/>
                <a:ea typeface="Calibri"/>
                <a:cs typeface="Calibri"/>
                <a:sym typeface="Calibri"/>
              </a:rPr>
              <a:t>Scenario Briefing</a:t>
            </a:r>
            <a:endParaRPr b="1" sz="1500">
              <a:latin typeface="Calibri"/>
              <a:ea typeface="Calibri"/>
              <a:cs typeface="Calibri"/>
              <a:sym typeface="Calibri"/>
            </a:endParaRPr>
          </a:p>
          <a:p>
            <a:pPr indent="-209550" lvl="1" marL="742950" rtl="0" algn="l">
              <a:lnSpc>
                <a:spcPct val="115000"/>
              </a:lnSpc>
              <a:spcBef>
                <a:spcPts val="0"/>
              </a:spcBef>
              <a:spcAft>
                <a:spcPts val="0"/>
              </a:spcAft>
              <a:buClr>
                <a:schemeClr val="dk1"/>
              </a:buClr>
              <a:buSzPts val="1500"/>
              <a:buChar char="○"/>
            </a:pPr>
            <a:r>
              <a:rPr b="1" lang="en" sz="1500">
                <a:latin typeface="Calibri"/>
                <a:ea typeface="Calibri"/>
                <a:cs typeface="Calibri"/>
                <a:sym typeface="Calibri"/>
              </a:rPr>
              <a:t>Phase 1 – </a:t>
            </a:r>
            <a:r>
              <a:rPr lang="en" sz="1500">
                <a:latin typeface="Calibri"/>
                <a:ea typeface="Calibri"/>
                <a:cs typeface="Calibri"/>
                <a:sym typeface="Calibri"/>
              </a:rPr>
              <a:t>Preparation,</a:t>
            </a:r>
            <a:r>
              <a:rPr lang="en" sz="1500">
                <a:latin typeface="Calibri"/>
                <a:ea typeface="Calibri"/>
                <a:cs typeface="Calibri"/>
                <a:sym typeface="Calibri"/>
              </a:rPr>
              <a:t>Detection &amp; Analysis</a:t>
            </a:r>
            <a:endParaRPr b="1" sz="1500">
              <a:latin typeface="Calibri"/>
              <a:ea typeface="Calibri"/>
              <a:cs typeface="Calibri"/>
              <a:sym typeface="Calibri"/>
            </a:endParaRPr>
          </a:p>
          <a:p>
            <a:pPr indent="-209550" lvl="1" marL="742950" rtl="0" algn="l">
              <a:lnSpc>
                <a:spcPct val="115000"/>
              </a:lnSpc>
              <a:spcBef>
                <a:spcPts val="0"/>
              </a:spcBef>
              <a:spcAft>
                <a:spcPts val="0"/>
              </a:spcAft>
              <a:buClr>
                <a:schemeClr val="dk1"/>
              </a:buClr>
              <a:buSzPts val="1500"/>
              <a:buChar char="○"/>
            </a:pPr>
            <a:r>
              <a:rPr b="1" lang="en" sz="1500">
                <a:latin typeface="Calibri"/>
                <a:ea typeface="Calibri"/>
                <a:cs typeface="Calibri"/>
                <a:sym typeface="Calibri"/>
              </a:rPr>
              <a:t>Phase 2 – </a:t>
            </a:r>
            <a:r>
              <a:rPr lang="en" sz="1500">
                <a:latin typeface="Calibri"/>
                <a:ea typeface="Calibri"/>
                <a:cs typeface="Calibri"/>
                <a:sym typeface="Calibri"/>
              </a:rPr>
              <a:t>Containment, Eradication &amp; Recovery </a:t>
            </a:r>
            <a:endParaRPr sz="1500">
              <a:latin typeface="Calibri"/>
              <a:ea typeface="Calibri"/>
              <a:cs typeface="Calibri"/>
              <a:sym typeface="Calibri"/>
            </a:endParaRPr>
          </a:p>
          <a:p>
            <a:pPr indent="-209550" lvl="1" marL="742950" rtl="0" algn="l">
              <a:lnSpc>
                <a:spcPct val="115000"/>
              </a:lnSpc>
              <a:spcBef>
                <a:spcPts val="0"/>
              </a:spcBef>
              <a:spcAft>
                <a:spcPts val="0"/>
              </a:spcAft>
              <a:buClr>
                <a:schemeClr val="dk1"/>
              </a:buClr>
              <a:buSzPts val="1500"/>
              <a:buChar char="○"/>
            </a:pPr>
            <a:r>
              <a:rPr b="1" lang="en" sz="1500">
                <a:latin typeface="Calibri"/>
                <a:ea typeface="Calibri"/>
                <a:cs typeface="Calibri"/>
                <a:sym typeface="Calibri"/>
              </a:rPr>
              <a:t>Phase 3 – </a:t>
            </a:r>
            <a:r>
              <a:rPr lang="en" sz="1500">
                <a:latin typeface="Calibri"/>
                <a:ea typeface="Calibri"/>
                <a:cs typeface="Calibri"/>
                <a:sym typeface="Calibri"/>
              </a:rPr>
              <a:t>Post-Incident Activities </a:t>
            </a:r>
            <a:endParaRPr sz="1500">
              <a:latin typeface="Calibri"/>
              <a:ea typeface="Calibri"/>
              <a:cs typeface="Calibri"/>
              <a:sym typeface="Calibri"/>
            </a:endParaRPr>
          </a:p>
          <a:p>
            <a:pPr indent="-203200" lvl="1" marL="742950" rtl="0" algn="l">
              <a:lnSpc>
                <a:spcPct val="115000"/>
              </a:lnSpc>
              <a:spcBef>
                <a:spcPts val="0"/>
              </a:spcBef>
              <a:spcAft>
                <a:spcPts val="0"/>
              </a:spcAft>
              <a:buClr>
                <a:schemeClr val="dk1"/>
              </a:buClr>
              <a:buSzPts val="1400"/>
              <a:buChar char="○"/>
            </a:pPr>
            <a:r>
              <a:rPr b="1" lang="en" sz="1500">
                <a:latin typeface="Calibri"/>
                <a:ea typeface="Calibri"/>
                <a:cs typeface="Calibri"/>
                <a:sym typeface="Calibri"/>
              </a:rPr>
              <a:t> </a:t>
            </a:r>
            <a:r>
              <a:rPr b="1" lang="en" sz="1500">
                <a:latin typeface="Calibri"/>
                <a:ea typeface="Calibri"/>
                <a:cs typeface="Calibri"/>
                <a:sym typeface="Calibri"/>
              </a:rPr>
              <a:t>Discussion &amp; wrap-Up </a:t>
            </a:r>
            <a:r>
              <a:rPr lang="en" sz="1500">
                <a:latin typeface="Calibri"/>
                <a:ea typeface="Calibri"/>
                <a:cs typeface="Calibri"/>
                <a:sym typeface="Calibri"/>
              </a:rPr>
              <a:t>What worked? What didn’t</a:t>
            </a:r>
            <a:r>
              <a:rPr lang="en">
                <a:latin typeface="Calibri"/>
                <a:ea typeface="Calibri"/>
                <a:cs typeface="Calibri"/>
                <a:sym typeface="Calibri"/>
              </a:rPr>
              <a:t>?</a:t>
            </a:r>
            <a:endParaRPr>
              <a:latin typeface="Calibri"/>
              <a:ea typeface="Calibri"/>
              <a:cs typeface="Calibri"/>
              <a:sym typeface="Calibri"/>
            </a:endParaRPr>
          </a:p>
          <a:p>
            <a:pPr indent="0" lvl="0" marL="0" rtl="0" algn="l">
              <a:lnSpc>
                <a:spcPct val="115000"/>
              </a:lnSpc>
              <a:spcBef>
                <a:spcPts val="1200"/>
              </a:spcBef>
              <a:spcAft>
                <a:spcPts val="0"/>
              </a:spcAft>
              <a:buNone/>
            </a:pPr>
            <a:r>
              <a:t/>
            </a:r>
            <a:endParaRPr sz="100">
              <a:latin typeface="Calibri"/>
              <a:ea typeface="Calibri"/>
              <a:cs typeface="Calibri"/>
              <a:sym typeface="Calibri"/>
            </a:endParaRPr>
          </a:p>
          <a:p>
            <a:pPr indent="0" lvl="0" marL="0" rtl="0" algn="l">
              <a:lnSpc>
                <a:spcPct val="115000"/>
              </a:lnSpc>
              <a:spcBef>
                <a:spcPts val="1200"/>
              </a:spcBef>
              <a:spcAft>
                <a:spcPts val="1200"/>
              </a:spcAft>
              <a:buNone/>
            </a:pPr>
            <a:r>
              <a:t/>
            </a:r>
            <a:endParaRPr>
              <a:latin typeface="Calibri"/>
              <a:ea typeface="Calibri"/>
              <a:cs typeface="Calibri"/>
              <a:sym typeface="Calibri"/>
            </a:endParaRPr>
          </a:p>
        </p:txBody>
      </p:sp>
      <p:sp>
        <p:nvSpPr>
          <p:cNvPr id="89" name="Google Shape;89;p15"/>
          <p:cNvSpPr/>
          <p:nvPr/>
        </p:nvSpPr>
        <p:spPr>
          <a:xfrm>
            <a:off x="543550" y="99125"/>
            <a:ext cx="8356200" cy="494100"/>
          </a:xfrm>
          <a:prstGeom prst="ellipse">
            <a:avLst/>
          </a:prstGeom>
          <a:solidFill>
            <a:schemeClr val="lt2"/>
          </a:solidFill>
          <a:ln cap="flat" cmpd="sng" w="715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lnSpc>
                <a:spcPct val="115000"/>
              </a:lnSpc>
              <a:spcBef>
                <a:spcPts val="1400"/>
              </a:spcBef>
              <a:spcAft>
                <a:spcPts val="0"/>
              </a:spcAft>
              <a:buClr>
                <a:schemeClr val="dk1"/>
              </a:buClr>
              <a:buSzPts val="800"/>
              <a:buFont typeface="Arial"/>
              <a:buNone/>
            </a:pPr>
            <a:r>
              <a:rPr b="1" lang="en" sz="2300">
                <a:solidFill>
                  <a:schemeClr val="dk1"/>
                </a:solidFill>
              </a:rPr>
              <a:t>Project Overview</a:t>
            </a:r>
            <a:endParaRPr b="1" sz="3400">
              <a:solidFill>
                <a:schemeClr val="dk1"/>
              </a:solidFill>
            </a:endParaRPr>
          </a:p>
          <a:p>
            <a:pPr indent="0" lvl="0" marL="0" rtl="0" algn="ctr">
              <a:spcBef>
                <a:spcPts val="400"/>
              </a:spcBef>
              <a:spcAft>
                <a:spcPts val="0"/>
              </a:spcAft>
              <a:buNone/>
            </a:pPr>
            <a:r>
              <a:t/>
            </a:r>
            <a:endParaRPr sz="1100"/>
          </a:p>
        </p:txBody>
      </p:sp>
      <p:pic>
        <p:nvPicPr>
          <p:cNvPr id="90" name="Google Shape;90;p15"/>
          <p:cNvPicPr preferRelativeResize="0"/>
          <p:nvPr/>
        </p:nvPicPr>
        <p:blipFill>
          <a:blip r:embed="rId5">
            <a:alphaModFix/>
          </a:blip>
          <a:stretch>
            <a:fillRect/>
          </a:stretch>
        </p:blipFill>
        <p:spPr>
          <a:xfrm>
            <a:off x="1663101" y="3850225"/>
            <a:ext cx="1946725" cy="11486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4" name="Shape 94"/>
        <p:cNvGrpSpPr/>
        <p:nvPr/>
      </p:nvGrpSpPr>
      <p:grpSpPr>
        <a:xfrm>
          <a:off x="0" y="0"/>
          <a:ext cx="0" cy="0"/>
          <a:chOff x="0" y="0"/>
          <a:chExt cx="0" cy="0"/>
        </a:xfrm>
      </p:grpSpPr>
      <p:grpSp>
        <p:nvGrpSpPr>
          <p:cNvPr id="95" name="Google Shape;95;p16"/>
          <p:cNvGrpSpPr/>
          <p:nvPr/>
        </p:nvGrpSpPr>
        <p:grpSpPr>
          <a:xfrm>
            <a:off x="1000425" y="-826425"/>
            <a:ext cx="9144009" cy="5143500"/>
            <a:chOff x="0" y="0"/>
            <a:chExt cx="12192011" cy="6858000"/>
          </a:xfrm>
        </p:grpSpPr>
        <p:sp>
          <p:nvSpPr>
            <p:cNvPr id="96" name="Google Shape;96;p16"/>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entury Gothic"/>
                <a:ea typeface="Century Gothic"/>
                <a:cs typeface="Century Gothic"/>
                <a:sym typeface="Century Gothic"/>
              </a:endParaRPr>
            </a:p>
          </p:txBody>
        </p:sp>
        <p:sp>
          <p:nvSpPr>
            <p:cNvPr id="97" name="Google Shape;97;p16"/>
            <p:cNvSpPr/>
            <p:nvPr/>
          </p:nvSpPr>
          <p:spPr>
            <a:xfrm>
              <a:off x="8609012" y="5867400"/>
              <a:ext cx="990600" cy="990600"/>
            </a:xfrm>
            <a:prstGeom prst="ellipse">
              <a:avLst/>
            </a:prstGeom>
            <a:gradFill>
              <a:gsLst>
                <a:gs pos="0">
                  <a:srgbClr val="8EBBD2">
                    <a:alpha val="13333"/>
                  </a:srgbClr>
                </a:gs>
                <a:gs pos="36000">
                  <a:srgbClr val="8EBBD2">
                    <a:alpha val="6274"/>
                  </a:srgbClr>
                </a:gs>
                <a:gs pos="66000">
                  <a:srgbClr val="8EBBD2">
                    <a:alpha val="0"/>
                  </a:srgbClr>
                </a:gs>
                <a:gs pos="100000">
                  <a:srgbClr val="8EBBD2">
                    <a:alpha val="0"/>
                  </a:srgbClr>
                </a:gs>
              </a:gsLst>
              <a:path path="circle">
                <a:fillToRect b="50%" l="50%" r="50%" t="50%"/>
              </a:path>
              <a:tileRect/>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entury Gothic"/>
                <a:ea typeface="Century Gothic"/>
                <a:cs typeface="Century Gothic"/>
                <a:sym typeface="Century Gothic"/>
              </a:endParaRPr>
            </a:p>
          </p:txBody>
        </p:sp>
        <p:sp>
          <p:nvSpPr>
            <p:cNvPr id="98" name="Google Shape;98;p16"/>
            <p:cNvSpPr/>
            <p:nvPr/>
          </p:nvSpPr>
          <p:spPr>
            <a:xfrm>
              <a:off x="8609012" y="1676400"/>
              <a:ext cx="2819400" cy="2819400"/>
            </a:xfrm>
            <a:prstGeom prst="ellipse">
              <a:avLst/>
            </a:prstGeom>
            <a:gradFill>
              <a:gsLst>
                <a:gs pos="0">
                  <a:srgbClr val="8EBBD2">
                    <a:alpha val="6274"/>
                  </a:srgbClr>
                </a:gs>
                <a:gs pos="36000">
                  <a:srgbClr val="8EBBD2">
                    <a:alpha val="5490"/>
                  </a:srgbClr>
                </a:gs>
                <a:gs pos="69000">
                  <a:srgbClr val="8EBBD2">
                    <a:alpha val="0"/>
                  </a:srgbClr>
                </a:gs>
                <a:gs pos="100000">
                  <a:srgbClr val="8EBBD2">
                    <a:alpha val="0"/>
                  </a:srgbClr>
                </a:gs>
              </a:gsLst>
              <a:path path="circle">
                <a:fillToRect b="50%" l="50%" r="50%" t="50%"/>
              </a:path>
              <a:tileRect/>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entury Gothic"/>
                <a:ea typeface="Century Gothic"/>
                <a:cs typeface="Century Gothic"/>
                <a:sym typeface="Century Gothic"/>
              </a:endParaRPr>
            </a:p>
          </p:txBody>
        </p:sp>
        <p:sp>
          <p:nvSpPr>
            <p:cNvPr id="99" name="Google Shape;99;p16"/>
            <p:cNvSpPr/>
            <p:nvPr/>
          </p:nvSpPr>
          <p:spPr>
            <a:xfrm>
              <a:off x="7999412" y="1587"/>
              <a:ext cx="1600200" cy="1600200"/>
            </a:xfrm>
            <a:prstGeom prst="ellipse">
              <a:avLst/>
            </a:prstGeom>
            <a:gradFill>
              <a:gsLst>
                <a:gs pos="0">
                  <a:srgbClr val="FAC867">
                    <a:alpha val="13333"/>
                  </a:srgbClr>
                </a:gs>
                <a:gs pos="36000">
                  <a:srgbClr val="FAC867">
                    <a:alpha val="6274"/>
                  </a:srgbClr>
                </a:gs>
                <a:gs pos="73000">
                  <a:srgbClr val="FAC867">
                    <a:alpha val="0"/>
                  </a:srgbClr>
                </a:gs>
                <a:gs pos="100000">
                  <a:srgbClr val="FAC867">
                    <a:alpha val="0"/>
                  </a:srgbClr>
                </a:gs>
              </a:gsLst>
              <a:path path="circle">
                <a:fillToRect b="50%" l="50%" r="50%" t="50%"/>
              </a:path>
              <a:tileRect/>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entury Gothic"/>
                <a:ea typeface="Century Gothic"/>
                <a:cs typeface="Century Gothic"/>
                <a:sym typeface="Century Gothic"/>
              </a:endParaRPr>
            </a:p>
          </p:txBody>
        </p:sp>
        <p:sp>
          <p:nvSpPr>
            <p:cNvPr id="100" name="Google Shape;100;p16"/>
            <p:cNvSpPr/>
            <p:nvPr/>
          </p:nvSpPr>
          <p:spPr>
            <a:xfrm>
              <a:off x="0" y="2895600"/>
              <a:ext cx="2362200" cy="2362200"/>
            </a:xfrm>
            <a:prstGeom prst="ellipse">
              <a:avLst/>
            </a:prstGeom>
            <a:gradFill>
              <a:gsLst>
                <a:gs pos="0">
                  <a:srgbClr val="8EBBD2">
                    <a:alpha val="7450"/>
                  </a:srgbClr>
                </a:gs>
                <a:gs pos="36000">
                  <a:srgbClr val="8EBBD2">
                    <a:alpha val="7450"/>
                  </a:srgbClr>
                </a:gs>
                <a:gs pos="72000">
                  <a:srgbClr val="8EBBD2">
                    <a:alpha val="0"/>
                  </a:srgbClr>
                </a:gs>
                <a:gs pos="100000">
                  <a:srgbClr val="8EBBD2">
                    <a:alpha val="0"/>
                  </a:srgbClr>
                </a:gs>
              </a:gsLst>
              <a:path path="circle">
                <a:fillToRect b="50%" l="50%" r="50%" t="50%"/>
              </a:path>
              <a:tileRect/>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entury Gothic"/>
                <a:ea typeface="Century Gothic"/>
                <a:cs typeface="Century Gothic"/>
                <a:sym typeface="Century Gothic"/>
              </a:endParaRPr>
            </a:p>
          </p:txBody>
        </p:sp>
        <p:sp>
          <p:nvSpPr>
            <p:cNvPr id="101" name="Google Shape;101;p16"/>
            <p:cNvSpPr/>
            <p:nvPr/>
          </p:nvSpPr>
          <p:spPr>
            <a:xfrm>
              <a:off x="0" y="2667000"/>
              <a:ext cx="4191000" cy="4191000"/>
            </a:xfrm>
            <a:prstGeom prst="ellipse">
              <a:avLst/>
            </a:prstGeom>
            <a:gradFill>
              <a:gsLst>
                <a:gs pos="0">
                  <a:srgbClr val="FAC867">
                    <a:alpha val="10588"/>
                  </a:srgbClr>
                </a:gs>
                <a:gs pos="36000">
                  <a:srgbClr val="FAC867">
                    <a:alpha val="9411"/>
                  </a:srgbClr>
                </a:gs>
                <a:gs pos="75000">
                  <a:srgbClr val="FAC867">
                    <a:alpha val="0"/>
                  </a:srgbClr>
                </a:gs>
                <a:gs pos="100000">
                  <a:srgbClr val="FAC867">
                    <a:alpha val="0"/>
                  </a:srgbClr>
                </a:gs>
              </a:gsLst>
              <a:path path="circle">
                <a:fillToRect b="50%" l="50%" r="50%" t="50%"/>
              </a:path>
              <a:tileRect/>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entury Gothic"/>
                <a:ea typeface="Century Gothic"/>
                <a:cs typeface="Century Gothic"/>
                <a:sym typeface="Century Gothic"/>
              </a:endParaRPr>
            </a:p>
          </p:txBody>
        </p:sp>
        <p:sp>
          <p:nvSpPr>
            <p:cNvPr id="102" name="Google Shape;102;p16"/>
            <p:cNvSpPr/>
            <p:nvPr/>
          </p:nvSpPr>
          <p:spPr>
            <a:xfrm>
              <a:off x="8609012" y="5865239"/>
              <a:ext cx="990600" cy="990600"/>
            </a:xfrm>
            <a:prstGeom prst="ellipse">
              <a:avLst/>
            </a:prstGeom>
            <a:gradFill>
              <a:gsLst>
                <a:gs pos="0">
                  <a:srgbClr val="FAC867">
                    <a:alpha val="9411"/>
                  </a:srgbClr>
                </a:gs>
                <a:gs pos="31000">
                  <a:srgbClr val="FAC867">
                    <a:alpha val="4313"/>
                  </a:srgbClr>
                </a:gs>
                <a:gs pos="66000">
                  <a:srgbClr val="FAC867">
                    <a:alpha val="0"/>
                  </a:srgbClr>
                </a:gs>
                <a:gs pos="100000">
                  <a:srgbClr val="FAC867">
                    <a:alpha val="0"/>
                  </a:srgbClr>
                </a:gs>
              </a:gsLst>
              <a:path path="circle">
                <a:fillToRect b="50%" l="50%" r="50%" t="50%"/>
              </a:path>
              <a:tileRect/>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entury Gothic"/>
                <a:ea typeface="Century Gothic"/>
                <a:cs typeface="Century Gothic"/>
                <a:sym typeface="Century Gothic"/>
              </a:endParaRPr>
            </a:p>
          </p:txBody>
        </p:sp>
        <p:sp>
          <p:nvSpPr>
            <p:cNvPr id="103" name="Google Shape;103;p16"/>
            <p:cNvSpPr/>
            <p:nvPr/>
          </p:nvSpPr>
          <p:spPr>
            <a:xfrm rot="-5400000">
              <a:off x="2229376" y="2801718"/>
              <a:ext cx="6053675" cy="1254560"/>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entury Gothic"/>
                <a:ea typeface="Century Gothic"/>
                <a:cs typeface="Century Gothic"/>
                <a:sym typeface="Century Gothic"/>
              </a:endParaRPr>
            </a:p>
          </p:txBody>
        </p:sp>
        <p:sp>
          <p:nvSpPr>
            <p:cNvPr id="104" name="Google Shape;104;p16"/>
            <p:cNvSpPr/>
            <p:nvPr/>
          </p:nvSpPr>
          <p:spPr>
            <a:xfrm rot="-5677505">
              <a:off x="3140479" y="1826074"/>
              <a:ext cx="3299419" cy="440920"/>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entury Gothic"/>
                <a:ea typeface="Century Gothic"/>
                <a:cs typeface="Century Gothic"/>
                <a:sym typeface="Century Gothic"/>
              </a:endParaRPr>
            </a:p>
          </p:txBody>
        </p:sp>
        <p:sp>
          <p:nvSpPr>
            <p:cNvPr id="105" name="Google Shape;105;p16"/>
            <p:cNvSpPr/>
            <p:nvPr/>
          </p:nvSpPr>
          <p:spPr>
            <a:xfrm>
              <a:off x="5713412" y="402165"/>
              <a:ext cx="6055200" cy="60537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entury Gothic"/>
                <a:ea typeface="Century Gothic"/>
                <a:cs typeface="Century Gothic"/>
                <a:sym typeface="Century Gothic"/>
              </a:endParaRPr>
            </a:p>
          </p:txBody>
        </p:sp>
        <p:sp>
          <p:nvSpPr>
            <p:cNvPr id="106" name="Google Shape;106;p16"/>
            <p:cNvSpPr/>
            <p:nvPr/>
          </p:nvSpPr>
          <p:spPr>
            <a:xfrm>
              <a:off x="0" y="1587"/>
              <a:ext cx="12192011"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entury Gothic"/>
                <a:ea typeface="Century Gothic"/>
                <a:cs typeface="Century Gothic"/>
                <a:sym typeface="Century Gothic"/>
              </a:endParaRPr>
            </a:p>
          </p:txBody>
        </p:sp>
      </p:grpSp>
      <p:sp>
        <p:nvSpPr>
          <p:cNvPr id="107" name="Google Shape;107;p16"/>
          <p:cNvSpPr/>
          <p:nvPr/>
        </p:nvSpPr>
        <p:spPr>
          <a:xfrm>
            <a:off x="7828359" y="0"/>
            <a:ext cx="514500" cy="857400"/>
          </a:xfrm>
          <a:prstGeom prst="rect">
            <a:avLst/>
          </a:prstGeom>
          <a:solidFill>
            <a:schemeClr val="accent1"/>
          </a:solidFill>
          <a:ln>
            <a:noFill/>
          </a:ln>
          <a:effectLst>
            <a:outerShdw blurRad="28575" rotWithShape="0" dir="5400000" dist="19050">
              <a:srgbClr val="000000">
                <a:alpha val="4431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entury Gothic"/>
              <a:ea typeface="Century Gothic"/>
              <a:cs typeface="Century Gothic"/>
              <a:sym typeface="Century Gothic"/>
            </a:endParaRPr>
          </a:p>
        </p:txBody>
      </p:sp>
      <p:pic>
        <p:nvPicPr>
          <p:cNvPr id="108" name="Google Shape;108;p16"/>
          <p:cNvPicPr preferRelativeResize="0"/>
          <p:nvPr/>
        </p:nvPicPr>
        <p:blipFill>
          <a:blip r:embed="rId4">
            <a:alphaModFix/>
          </a:blip>
          <a:stretch>
            <a:fillRect/>
          </a:stretch>
        </p:blipFill>
        <p:spPr>
          <a:xfrm>
            <a:off x="3825843" y="0"/>
            <a:ext cx="5318155" cy="5143500"/>
          </a:xfrm>
          <a:prstGeom prst="rect">
            <a:avLst/>
          </a:prstGeom>
          <a:noFill/>
          <a:ln>
            <a:noFill/>
          </a:ln>
        </p:spPr>
      </p:pic>
      <p:pic>
        <p:nvPicPr>
          <p:cNvPr id="109" name="Google Shape;109;p16"/>
          <p:cNvPicPr preferRelativeResize="0"/>
          <p:nvPr/>
        </p:nvPicPr>
        <p:blipFill>
          <a:blip r:embed="rId5">
            <a:alphaModFix/>
          </a:blip>
          <a:stretch>
            <a:fillRect/>
          </a:stretch>
        </p:blipFill>
        <p:spPr>
          <a:xfrm>
            <a:off x="3770800" y="0"/>
            <a:ext cx="5421176" cy="5143501"/>
          </a:xfrm>
          <a:prstGeom prst="rect">
            <a:avLst/>
          </a:prstGeom>
          <a:noFill/>
          <a:ln>
            <a:noFill/>
          </a:ln>
        </p:spPr>
      </p:pic>
      <p:graphicFrame>
        <p:nvGraphicFramePr>
          <p:cNvPr id="110" name="Google Shape;110;p16"/>
          <p:cNvGraphicFramePr/>
          <p:nvPr/>
        </p:nvGraphicFramePr>
        <p:xfrm>
          <a:off x="4174738" y="139875"/>
          <a:ext cx="3000000" cy="3000000"/>
        </p:xfrm>
        <a:graphic>
          <a:graphicData uri="http://schemas.openxmlformats.org/drawingml/2006/table">
            <a:tbl>
              <a:tblPr>
                <a:noFill/>
                <a:tableStyleId>{ACA0A5F1-4676-4058-8C13-AF698172F264}</a:tableStyleId>
              </a:tblPr>
              <a:tblGrid>
                <a:gridCol w="4676375"/>
              </a:tblGrid>
              <a:tr h="381000">
                <a:tc>
                  <a:txBody>
                    <a:bodyPr/>
                    <a:lstStyle/>
                    <a:p>
                      <a:pPr indent="0" lvl="0" marL="0" rtl="0" algn="ctr">
                        <a:spcBef>
                          <a:spcPts val="0"/>
                        </a:spcBef>
                        <a:spcAft>
                          <a:spcPts val="0"/>
                        </a:spcAft>
                        <a:buNone/>
                      </a:pPr>
                      <a:r>
                        <a:rPr b="1" lang="en" sz="1500"/>
                        <a:t>DNS Flood &amp; Internal Host Breach Team</a:t>
                      </a:r>
                      <a:endParaRPr b="1" sz="1500"/>
                    </a:p>
                  </a:txBody>
                  <a:tcPr marT="91425" marB="91425" marR="91425" marL="91425">
                    <a:solidFill>
                      <a:srgbClr val="EA9999"/>
                    </a:solidFill>
                  </a:tcPr>
                </a:tc>
              </a:tr>
              <a:tr h="381000">
                <a:tc>
                  <a:txBody>
                    <a:bodyPr/>
                    <a:lstStyle/>
                    <a:p>
                      <a:pPr indent="0" lvl="0" marL="0" rtl="0" algn="ctr">
                        <a:lnSpc>
                          <a:spcPct val="115000"/>
                        </a:lnSpc>
                        <a:spcBef>
                          <a:spcPts val="0"/>
                        </a:spcBef>
                        <a:spcAft>
                          <a:spcPts val="0"/>
                        </a:spcAft>
                        <a:buClr>
                          <a:schemeClr val="dk1"/>
                        </a:buClr>
                        <a:buSzPts val="1100"/>
                        <a:buFont typeface="Arial"/>
                        <a:buNone/>
                      </a:pPr>
                      <a:r>
                        <a:rPr b="1" lang="en" sz="1500">
                          <a:solidFill>
                            <a:schemeClr val="dk1"/>
                          </a:solidFill>
                        </a:rPr>
                        <a:t>Team Members</a:t>
                      </a:r>
                      <a:endParaRPr sz="1500"/>
                    </a:p>
                  </a:txBody>
                  <a:tcPr marT="91425" marB="91425" marR="91425" marL="91425">
                    <a:solidFill>
                      <a:schemeClr val="lt2"/>
                    </a:solidFill>
                  </a:tcPr>
                </a:tc>
              </a:tr>
              <a:tr h="381000">
                <a:tc>
                  <a:txBody>
                    <a:bodyPr/>
                    <a:lstStyle/>
                    <a:p>
                      <a:pPr indent="0" lvl="0" marL="0" rtl="0" algn="ctr">
                        <a:lnSpc>
                          <a:spcPct val="115000"/>
                        </a:lnSpc>
                        <a:spcBef>
                          <a:spcPts val="0"/>
                        </a:spcBef>
                        <a:spcAft>
                          <a:spcPts val="0"/>
                        </a:spcAft>
                        <a:buNone/>
                      </a:pPr>
                      <a:r>
                        <a:rPr b="1" lang="en" sz="1500">
                          <a:solidFill>
                            <a:schemeClr val="dk1"/>
                          </a:solidFill>
                          <a:highlight>
                            <a:srgbClr val="FFFF00"/>
                          </a:highlight>
                        </a:rPr>
                        <a:t>Incident Response Manager</a:t>
                      </a:r>
                      <a:endParaRPr sz="1500"/>
                    </a:p>
                  </a:txBody>
                  <a:tcPr marT="91425" marB="91425" marR="91425" marL="91425">
                    <a:solidFill>
                      <a:schemeClr val="lt1"/>
                    </a:solidFill>
                  </a:tcPr>
                </a:tc>
              </a:tr>
              <a:tr h="381000">
                <a:tc>
                  <a:txBody>
                    <a:bodyPr/>
                    <a:lstStyle/>
                    <a:p>
                      <a:pPr indent="0" lvl="0" marL="0" rtl="0" algn="ctr">
                        <a:lnSpc>
                          <a:spcPct val="115000"/>
                        </a:lnSpc>
                        <a:spcBef>
                          <a:spcPts val="0"/>
                        </a:spcBef>
                        <a:spcAft>
                          <a:spcPts val="0"/>
                        </a:spcAft>
                        <a:buClr>
                          <a:schemeClr val="dk1"/>
                        </a:buClr>
                        <a:buSzPts val="1100"/>
                        <a:buFont typeface="Arial"/>
                        <a:buNone/>
                      </a:pPr>
                      <a:r>
                        <a:rPr b="1" lang="en" sz="1500">
                          <a:solidFill>
                            <a:schemeClr val="dk1"/>
                          </a:solidFill>
                          <a:highlight>
                            <a:srgbClr val="FFFF00"/>
                          </a:highlight>
                        </a:rPr>
                        <a:t>Information Assurance IT Security</a:t>
                      </a:r>
                      <a:endParaRPr sz="1500"/>
                    </a:p>
                  </a:txBody>
                  <a:tcPr marT="91425" marB="91425" marR="91425" marL="91425">
                    <a:solidFill>
                      <a:schemeClr val="lt1"/>
                    </a:solidFill>
                  </a:tcPr>
                </a:tc>
              </a:tr>
              <a:tr h="381000">
                <a:tc>
                  <a:txBody>
                    <a:bodyPr/>
                    <a:lstStyle/>
                    <a:p>
                      <a:pPr indent="0" lvl="0" marL="0" rtl="0" algn="ctr">
                        <a:lnSpc>
                          <a:spcPct val="115000"/>
                        </a:lnSpc>
                        <a:spcBef>
                          <a:spcPts val="0"/>
                        </a:spcBef>
                        <a:spcAft>
                          <a:spcPts val="0"/>
                        </a:spcAft>
                        <a:buNone/>
                      </a:pPr>
                      <a:r>
                        <a:rPr b="1" lang="en" sz="1500">
                          <a:solidFill>
                            <a:schemeClr val="dk1"/>
                          </a:solidFill>
                          <a:highlight>
                            <a:srgbClr val="FFFF00"/>
                          </a:highlight>
                        </a:rPr>
                        <a:t>IT Support Lead</a:t>
                      </a:r>
                      <a:endParaRPr b="1" sz="1500">
                        <a:solidFill>
                          <a:schemeClr val="dk1"/>
                        </a:solidFill>
                        <a:highlight>
                          <a:srgbClr val="FFFF00"/>
                        </a:highlight>
                      </a:endParaRPr>
                    </a:p>
                  </a:txBody>
                  <a:tcPr marT="91425" marB="91425" marR="91425" marL="91425">
                    <a:solidFill>
                      <a:schemeClr val="lt1"/>
                    </a:solidFill>
                  </a:tcPr>
                </a:tc>
              </a:tr>
              <a:tr h="381000">
                <a:tc>
                  <a:txBody>
                    <a:bodyPr/>
                    <a:lstStyle/>
                    <a:p>
                      <a:pPr indent="0" lvl="0" marL="0" rtl="0" algn="ctr">
                        <a:lnSpc>
                          <a:spcPct val="115000"/>
                        </a:lnSpc>
                        <a:spcBef>
                          <a:spcPts val="0"/>
                        </a:spcBef>
                        <a:spcAft>
                          <a:spcPts val="0"/>
                        </a:spcAft>
                        <a:buClr>
                          <a:schemeClr val="dk1"/>
                        </a:buClr>
                        <a:buSzPts val="1100"/>
                        <a:buFont typeface="Arial"/>
                        <a:buNone/>
                      </a:pPr>
                      <a:r>
                        <a:rPr b="1" lang="en" sz="1500">
                          <a:solidFill>
                            <a:schemeClr val="dk1"/>
                          </a:solidFill>
                          <a:highlight>
                            <a:srgbClr val="FFFF00"/>
                          </a:highlight>
                        </a:rPr>
                        <a:t>Public Affairs and Media Relations</a:t>
                      </a:r>
                      <a:endParaRPr b="1" sz="1500">
                        <a:solidFill>
                          <a:schemeClr val="dk1"/>
                        </a:solidFill>
                        <a:highlight>
                          <a:srgbClr val="FFFF00"/>
                        </a:highlight>
                      </a:endParaRPr>
                    </a:p>
                  </a:txBody>
                  <a:tcPr marT="91425" marB="91425" marR="91425" marL="91425">
                    <a:solidFill>
                      <a:schemeClr val="lt1"/>
                    </a:solidFill>
                  </a:tcPr>
                </a:tc>
              </a:tr>
              <a:tr h="381000">
                <a:tc>
                  <a:txBody>
                    <a:bodyPr/>
                    <a:lstStyle/>
                    <a:p>
                      <a:pPr indent="0" lvl="0" marL="0" rtl="0" algn="ctr">
                        <a:lnSpc>
                          <a:spcPct val="115000"/>
                        </a:lnSpc>
                        <a:spcBef>
                          <a:spcPts val="0"/>
                        </a:spcBef>
                        <a:spcAft>
                          <a:spcPts val="0"/>
                        </a:spcAft>
                        <a:buClr>
                          <a:schemeClr val="dk1"/>
                        </a:buClr>
                        <a:buSzPts val="1100"/>
                        <a:buFont typeface="Arial"/>
                        <a:buNone/>
                      </a:pPr>
                      <a:r>
                        <a:rPr b="1" lang="en" sz="1500">
                          <a:solidFill>
                            <a:schemeClr val="dk1"/>
                          </a:solidFill>
                          <a:highlight>
                            <a:srgbClr val="FFFF00"/>
                          </a:highlight>
                        </a:rPr>
                        <a:t>Legal/Compliance Advisor</a:t>
                      </a:r>
                      <a:endParaRPr b="1" sz="1500">
                        <a:solidFill>
                          <a:schemeClr val="dk1"/>
                        </a:solidFill>
                        <a:highlight>
                          <a:srgbClr val="FFFF00"/>
                        </a:highlight>
                      </a:endParaRPr>
                    </a:p>
                  </a:txBody>
                  <a:tcPr marT="91425" marB="91425" marR="91425" marL="91425">
                    <a:solidFill>
                      <a:schemeClr val="lt1"/>
                    </a:solidFill>
                  </a:tcPr>
                </a:tc>
              </a:tr>
              <a:tr h="381000">
                <a:tc>
                  <a:txBody>
                    <a:bodyPr/>
                    <a:lstStyle/>
                    <a:p>
                      <a:pPr indent="0" lvl="0" marL="0" rtl="0" algn="ctr">
                        <a:lnSpc>
                          <a:spcPct val="115000"/>
                        </a:lnSpc>
                        <a:spcBef>
                          <a:spcPts val="0"/>
                        </a:spcBef>
                        <a:spcAft>
                          <a:spcPts val="0"/>
                        </a:spcAft>
                        <a:buClr>
                          <a:schemeClr val="dk1"/>
                        </a:buClr>
                        <a:buSzPts val="1100"/>
                        <a:buFont typeface="Arial"/>
                        <a:buNone/>
                      </a:pPr>
                      <a:r>
                        <a:rPr b="1" lang="en" sz="1500">
                          <a:solidFill>
                            <a:schemeClr val="dk1"/>
                          </a:solidFill>
                          <a:highlight>
                            <a:srgbClr val="FFFF00"/>
                          </a:highlight>
                        </a:rPr>
                        <a:t>HR Representative</a:t>
                      </a:r>
                      <a:endParaRPr b="1" sz="1500">
                        <a:solidFill>
                          <a:schemeClr val="dk1"/>
                        </a:solidFill>
                        <a:highlight>
                          <a:srgbClr val="FFFF00"/>
                        </a:highlight>
                      </a:endParaRPr>
                    </a:p>
                  </a:txBody>
                  <a:tcPr marT="91425" marB="91425" marR="91425" marL="91425">
                    <a:solidFill>
                      <a:schemeClr val="lt1"/>
                    </a:solidFill>
                  </a:tcPr>
                </a:tc>
              </a:tr>
              <a:tr h="381000">
                <a:tc>
                  <a:txBody>
                    <a:bodyPr/>
                    <a:lstStyle/>
                    <a:p>
                      <a:pPr indent="0" lvl="0" marL="0" rtl="0" algn="ctr">
                        <a:lnSpc>
                          <a:spcPct val="115000"/>
                        </a:lnSpc>
                        <a:spcBef>
                          <a:spcPts val="0"/>
                        </a:spcBef>
                        <a:spcAft>
                          <a:spcPts val="0"/>
                        </a:spcAft>
                        <a:buClr>
                          <a:schemeClr val="dk1"/>
                        </a:buClr>
                        <a:buSzPts val="1100"/>
                        <a:buFont typeface="Arial"/>
                        <a:buNone/>
                      </a:pPr>
                      <a:r>
                        <a:rPr b="1" lang="en" sz="1500">
                          <a:solidFill>
                            <a:schemeClr val="dk1"/>
                          </a:solidFill>
                          <a:highlight>
                            <a:srgbClr val="FFFF00"/>
                          </a:highlight>
                        </a:rPr>
                        <a:t>Financial Manager</a:t>
                      </a:r>
                      <a:endParaRPr b="1" sz="1500">
                        <a:solidFill>
                          <a:schemeClr val="dk1"/>
                        </a:solidFill>
                        <a:highlight>
                          <a:srgbClr val="FFFF00"/>
                        </a:highlight>
                      </a:endParaRPr>
                    </a:p>
                  </a:txBody>
                  <a:tcPr marT="91425" marB="91425" marR="91425" marL="91425">
                    <a:solidFill>
                      <a:schemeClr val="lt1"/>
                    </a:solidFill>
                  </a:tcPr>
                </a:tc>
              </a:tr>
              <a:tr h="381000">
                <a:tc>
                  <a:txBody>
                    <a:bodyPr/>
                    <a:lstStyle/>
                    <a:p>
                      <a:pPr indent="0" lvl="0" marL="0" rtl="0" algn="ctr">
                        <a:lnSpc>
                          <a:spcPct val="115000"/>
                        </a:lnSpc>
                        <a:spcBef>
                          <a:spcPts val="0"/>
                        </a:spcBef>
                        <a:spcAft>
                          <a:spcPts val="0"/>
                        </a:spcAft>
                        <a:buClr>
                          <a:schemeClr val="dk1"/>
                        </a:buClr>
                        <a:buSzPts val="1100"/>
                        <a:buFont typeface="Arial"/>
                        <a:buNone/>
                      </a:pPr>
                      <a:r>
                        <a:rPr b="1" lang="en" sz="1500">
                          <a:solidFill>
                            <a:schemeClr val="dk1"/>
                          </a:solidFill>
                          <a:highlight>
                            <a:srgbClr val="FFFF00"/>
                          </a:highlight>
                        </a:rPr>
                        <a:t>Digital Forensics Expert</a:t>
                      </a:r>
                      <a:endParaRPr b="1" sz="1500">
                        <a:solidFill>
                          <a:schemeClr val="dk1"/>
                        </a:solidFill>
                        <a:highlight>
                          <a:srgbClr val="FFFF00"/>
                        </a:highlight>
                      </a:endParaRPr>
                    </a:p>
                  </a:txBody>
                  <a:tcPr marT="91425" marB="91425" marR="91425" marL="91425">
                    <a:solidFill>
                      <a:schemeClr val="lt1"/>
                    </a:solidFill>
                  </a:tcPr>
                </a:tc>
              </a:tr>
              <a:tr h="381000">
                <a:tc>
                  <a:txBody>
                    <a:bodyPr/>
                    <a:lstStyle/>
                    <a:p>
                      <a:pPr indent="0" lvl="0" marL="0" rtl="0" algn="ctr">
                        <a:lnSpc>
                          <a:spcPct val="115000"/>
                        </a:lnSpc>
                        <a:spcBef>
                          <a:spcPts val="0"/>
                        </a:spcBef>
                        <a:spcAft>
                          <a:spcPts val="0"/>
                        </a:spcAft>
                        <a:buClr>
                          <a:schemeClr val="dk1"/>
                        </a:buClr>
                        <a:buSzPts val="1100"/>
                        <a:buFont typeface="Arial"/>
                        <a:buNone/>
                      </a:pPr>
                      <a:r>
                        <a:rPr b="1" lang="en" sz="1500">
                          <a:solidFill>
                            <a:schemeClr val="dk1"/>
                          </a:solidFill>
                          <a:highlight>
                            <a:srgbClr val="FFFF00"/>
                          </a:highlight>
                        </a:rPr>
                        <a:t>﻿﻿Physical Security and Facilities Management</a:t>
                      </a:r>
                      <a:endParaRPr b="1" sz="1500">
                        <a:solidFill>
                          <a:schemeClr val="dk1"/>
                        </a:solidFill>
                        <a:highlight>
                          <a:srgbClr val="FFFF00"/>
                        </a:highlight>
                      </a:endParaRPr>
                    </a:p>
                  </a:txBody>
                  <a:tcPr marT="91425" marB="91425" marR="91425" marL="91425">
                    <a:solidFill>
                      <a:schemeClr val="lt1"/>
                    </a:solidFill>
                  </a:tcPr>
                </a:tc>
              </a:tr>
              <a:tr h="381000">
                <a:tc>
                  <a:txBody>
                    <a:bodyPr/>
                    <a:lstStyle/>
                    <a:p>
                      <a:pPr indent="0" lvl="0" marL="0" rtl="0" algn="ctr">
                        <a:lnSpc>
                          <a:spcPct val="115000"/>
                        </a:lnSpc>
                        <a:spcBef>
                          <a:spcPts val="0"/>
                        </a:spcBef>
                        <a:spcAft>
                          <a:spcPts val="0"/>
                        </a:spcAft>
                        <a:buNone/>
                      </a:pPr>
                      <a:r>
                        <a:rPr b="1" lang="en" sz="1500">
                          <a:solidFill>
                            <a:schemeClr val="dk1"/>
                          </a:solidFill>
                          <a:highlight>
                            <a:srgbClr val="FFFF00"/>
                          </a:highlight>
                        </a:rPr>
                        <a:t>Business Continuity Officer</a:t>
                      </a:r>
                      <a:endParaRPr b="1" sz="1500">
                        <a:solidFill>
                          <a:schemeClr val="dk1"/>
                        </a:solidFill>
                        <a:highlight>
                          <a:srgbClr val="FFFF00"/>
                        </a:highlight>
                      </a:endParaRPr>
                    </a:p>
                  </a:txBody>
                  <a:tcPr marT="91425" marB="91425" marR="91425" marL="91425">
                    <a:solidFill>
                      <a:schemeClr val="lt1"/>
                    </a:solidFill>
                  </a:tcPr>
                </a:tc>
              </a:tr>
            </a:tbl>
          </a:graphicData>
        </a:graphic>
      </p:graphicFrame>
      <p:pic>
        <p:nvPicPr>
          <p:cNvPr id="111" name="Google Shape;111;p16"/>
          <p:cNvPicPr preferRelativeResize="0"/>
          <p:nvPr/>
        </p:nvPicPr>
        <p:blipFill>
          <a:blip r:embed="rId6">
            <a:alphaModFix/>
          </a:blip>
          <a:stretch>
            <a:fillRect/>
          </a:stretch>
        </p:blipFill>
        <p:spPr>
          <a:xfrm>
            <a:off x="114700" y="19075"/>
            <a:ext cx="3573100" cy="51434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7" name="Google Shape;117;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8" name="Google Shape;118;p17"/>
          <p:cNvPicPr preferRelativeResize="0"/>
          <p:nvPr/>
        </p:nvPicPr>
        <p:blipFill>
          <a:blip r:embed="rId3">
            <a:alphaModFix/>
          </a:blip>
          <a:stretch>
            <a:fillRect/>
          </a:stretch>
        </p:blipFill>
        <p:spPr>
          <a:xfrm>
            <a:off x="0" y="0"/>
            <a:ext cx="9144000" cy="5143500"/>
          </a:xfrm>
          <a:prstGeom prst="rect">
            <a:avLst/>
          </a:prstGeom>
          <a:noFill/>
          <a:ln>
            <a:noFill/>
          </a:ln>
        </p:spPr>
      </p:pic>
      <p:sp>
        <p:nvSpPr>
          <p:cNvPr id="119" name="Google Shape;119;p17"/>
          <p:cNvSpPr/>
          <p:nvPr/>
        </p:nvSpPr>
        <p:spPr>
          <a:xfrm>
            <a:off x="432300" y="1488450"/>
            <a:ext cx="8191200" cy="3028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a:p>
            <a:pPr indent="0" lvl="0" marL="0" rtl="0" algn="ctr">
              <a:lnSpc>
                <a:spcPct val="98181"/>
              </a:lnSpc>
              <a:spcBef>
                <a:spcPts val="0"/>
              </a:spcBef>
              <a:spcAft>
                <a:spcPts val="0"/>
              </a:spcAft>
              <a:buClr>
                <a:schemeClr val="dk1"/>
              </a:buClr>
              <a:buSzPts val="1100"/>
              <a:buFont typeface="Arial"/>
              <a:buNone/>
            </a:pPr>
            <a:r>
              <a:rPr lang="en" sz="1800">
                <a:solidFill>
                  <a:schemeClr val="dk1"/>
                </a:solidFill>
                <a:latin typeface="Times New Roman"/>
                <a:ea typeface="Times New Roman"/>
                <a:cs typeface="Times New Roman"/>
                <a:sym typeface="Times New Roman"/>
              </a:rPr>
              <a:t>"On a Saturday afternoon, external users start having problems accessing the organisation's public websites. Over the next hour, the problem worsens to the point where nearly every access attempt fails. Meanwhile, a member of the organisation's networking staff responds to alerts from an Internet border  router and determines that the organisation's Internet bandwidth is being consumed by an unusually large volume of User Datagram Protocol (UDP) packets to and from both the organisation's public DNS servers. Analysis of the traffic shows that the DNS servers are receiving high volumes of requests from a single external IP address. Also, all the DNS requests from that address come from the same source port".</a:t>
            </a:r>
            <a:endParaRPr sz="1800"/>
          </a:p>
          <a:p>
            <a:pPr indent="0" lvl="0" marL="0" rtl="0" algn="ctr">
              <a:spcBef>
                <a:spcPts val="0"/>
              </a:spcBef>
              <a:spcAft>
                <a:spcPts val="0"/>
              </a:spcAft>
              <a:buNone/>
            </a:pPr>
            <a:r>
              <a:t/>
            </a:r>
            <a:endParaRPr/>
          </a:p>
        </p:txBody>
      </p:sp>
      <p:sp>
        <p:nvSpPr>
          <p:cNvPr id="120" name="Google Shape;120;p17"/>
          <p:cNvSpPr/>
          <p:nvPr/>
        </p:nvSpPr>
        <p:spPr>
          <a:xfrm>
            <a:off x="787325" y="181725"/>
            <a:ext cx="7666500" cy="11046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t>🔐 </a:t>
            </a:r>
            <a:r>
              <a:rPr b="1" lang="en" sz="2100"/>
              <a:t>Tabletop Exercise: </a:t>
            </a:r>
            <a:endParaRPr b="1" sz="2100"/>
          </a:p>
          <a:p>
            <a:pPr indent="0" lvl="0" marL="0" rtl="0" algn="ctr">
              <a:spcBef>
                <a:spcPts val="0"/>
              </a:spcBef>
              <a:spcAft>
                <a:spcPts val="0"/>
              </a:spcAft>
              <a:buClr>
                <a:schemeClr val="dk1"/>
              </a:buClr>
              <a:buSzPts val="1100"/>
              <a:buFont typeface="Arial"/>
              <a:buNone/>
            </a:pPr>
            <a:r>
              <a:rPr b="1" lang="en" sz="2100">
                <a:solidFill>
                  <a:srgbClr val="0000FF"/>
                </a:solidFill>
              </a:rPr>
              <a:t>DNS Flood &amp; Internal Host Breach</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18"/>
          <p:cNvPicPr preferRelativeResize="0"/>
          <p:nvPr/>
        </p:nvPicPr>
        <p:blipFill>
          <a:blip r:embed="rId3">
            <a:alphaModFix/>
          </a:blip>
          <a:stretch>
            <a:fillRect/>
          </a:stretch>
        </p:blipFill>
        <p:spPr>
          <a:xfrm>
            <a:off x="3442600" y="0"/>
            <a:ext cx="5701399" cy="5143499"/>
          </a:xfrm>
          <a:prstGeom prst="rect">
            <a:avLst/>
          </a:prstGeom>
          <a:noFill/>
          <a:ln cap="flat" cmpd="sng" w="38100">
            <a:solidFill>
              <a:schemeClr val="dk2"/>
            </a:solidFill>
            <a:prstDash val="solid"/>
            <a:round/>
            <a:headEnd len="sm" w="sm" type="none"/>
            <a:tailEnd len="sm" w="sm" type="none"/>
          </a:ln>
        </p:spPr>
      </p:pic>
      <p:pic>
        <p:nvPicPr>
          <p:cNvPr id="126" name="Google Shape;126;p18"/>
          <p:cNvPicPr preferRelativeResize="0"/>
          <p:nvPr/>
        </p:nvPicPr>
        <p:blipFill>
          <a:blip r:embed="rId4">
            <a:alphaModFix/>
          </a:blip>
          <a:stretch>
            <a:fillRect/>
          </a:stretch>
        </p:blipFill>
        <p:spPr>
          <a:xfrm>
            <a:off x="0" y="0"/>
            <a:ext cx="3442600" cy="5143500"/>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19"/>
          <p:cNvPicPr preferRelativeResize="0"/>
          <p:nvPr/>
        </p:nvPicPr>
        <p:blipFill>
          <a:blip r:embed="rId3">
            <a:alphaModFix/>
          </a:blip>
          <a:stretch>
            <a:fillRect/>
          </a:stretch>
        </p:blipFill>
        <p:spPr>
          <a:xfrm>
            <a:off x="3442600" y="0"/>
            <a:ext cx="5701399" cy="5143499"/>
          </a:xfrm>
          <a:prstGeom prst="rect">
            <a:avLst/>
          </a:prstGeom>
          <a:noFill/>
          <a:ln cap="flat" cmpd="sng" w="38100">
            <a:solidFill>
              <a:schemeClr val="dk2"/>
            </a:solidFill>
            <a:prstDash val="solid"/>
            <a:round/>
            <a:headEnd len="sm" w="sm" type="none"/>
            <a:tailEnd len="sm" w="sm" type="none"/>
          </a:ln>
        </p:spPr>
      </p:pic>
      <p:pic>
        <p:nvPicPr>
          <p:cNvPr id="132" name="Google Shape;132;p19"/>
          <p:cNvPicPr preferRelativeResize="0"/>
          <p:nvPr/>
        </p:nvPicPr>
        <p:blipFill>
          <a:blip r:embed="rId4">
            <a:alphaModFix/>
          </a:blip>
          <a:stretch>
            <a:fillRect/>
          </a:stretch>
        </p:blipFill>
        <p:spPr>
          <a:xfrm>
            <a:off x="0" y="0"/>
            <a:ext cx="3442600" cy="5143500"/>
          </a:xfrm>
          <a:prstGeom prst="rect">
            <a:avLst/>
          </a:prstGeom>
          <a:noFill/>
          <a:ln cap="flat" cmpd="sng" w="38100">
            <a:solidFill>
              <a:schemeClr val="dk2"/>
            </a:solidFill>
            <a:prstDash val="solid"/>
            <a:round/>
            <a:headEnd len="sm" w="sm" type="none"/>
            <a:tailEnd len="sm" w="sm" type="none"/>
          </a:ln>
        </p:spPr>
      </p:pic>
      <p:pic>
        <p:nvPicPr>
          <p:cNvPr id="133" name="Google Shape;133;p19"/>
          <p:cNvPicPr preferRelativeResize="0"/>
          <p:nvPr/>
        </p:nvPicPr>
        <p:blipFill>
          <a:blip r:embed="rId5">
            <a:alphaModFix/>
          </a:blip>
          <a:stretch>
            <a:fillRect/>
          </a:stretch>
        </p:blipFill>
        <p:spPr>
          <a:xfrm>
            <a:off x="0" y="970475"/>
            <a:ext cx="9144001" cy="4225949"/>
          </a:xfrm>
          <a:prstGeom prst="rect">
            <a:avLst/>
          </a:prstGeom>
          <a:noFill/>
          <a:ln>
            <a:noFill/>
          </a:ln>
        </p:spPr>
      </p:pic>
      <p:sp>
        <p:nvSpPr>
          <p:cNvPr id="134" name="Google Shape;134;p19"/>
          <p:cNvSpPr/>
          <p:nvPr/>
        </p:nvSpPr>
        <p:spPr>
          <a:xfrm>
            <a:off x="-45725" y="-11425"/>
            <a:ext cx="9212700" cy="9819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600">
                <a:solidFill>
                  <a:schemeClr val="dk1"/>
                </a:solidFill>
              </a:rPr>
              <a:t>Phases of Incident Response</a:t>
            </a:r>
            <a:endParaRPr sz="3600">
              <a:solidFill>
                <a:schemeClr val="dk1"/>
              </a:solidFill>
            </a:endParaRPr>
          </a:p>
        </p:txBody>
      </p:sp>
      <p:pic>
        <p:nvPicPr>
          <p:cNvPr id="135" name="Google Shape;135;p19"/>
          <p:cNvPicPr preferRelativeResize="0"/>
          <p:nvPr/>
        </p:nvPicPr>
        <p:blipFill>
          <a:blip r:embed="rId6">
            <a:alphaModFix/>
          </a:blip>
          <a:stretch>
            <a:fillRect/>
          </a:stretch>
        </p:blipFill>
        <p:spPr>
          <a:xfrm>
            <a:off x="1478475" y="2912375"/>
            <a:ext cx="1099625" cy="376925"/>
          </a:xfrm>
          <a:prstGeom prst="rect">
            <a:avLst/>
          </a:prstGeom>
          <a:noFill/>
          <a:ln cap="flat" cmpd="sng" w="28575">
            <a:solidFill>
              <a:schemeClr val="dk2"/>
            </a:solidFill>
            <a:prstDash val="solid"/>
            <a:round/>
            <a:headEnd len="sm" w="sm" type="none"/>
            <a:tailEnd len="sm" w="sm" type="none"/>
          </a:ln>
        </p:spPr>
      </p:pic>
      <p:pic>
        <p:nvPicPr>
          <p:cNvPr id="136" name="Google Shape;136;p19"/>
          <p:cNvPicPr preferRelativeResize="0"/>
          <p:nvPr/>
        </p:nvPicPr>
        <p:blipFill>
          <a:blip r:embed="rId7">
            <a:alphaModFix/>
          </a:blip>
          <a:stretch>
            <a:fillRect/>
          </a:stretch>
        </p:blipFill>
        <p:spPr>
          <a:xfrm>
            <a:off x="2699375" y="2922925"/>
            <a:ext cx="1177650" cy="407275"/>
          </a:xfrm>
          <a:prstGeom prst="rect">
            <a:avLst/>
          </a:prstGeom>
          <a:noFill/>
          <a:ln cap="flat" cmpd="sng" w="28575">
            <a:solidFill>
              <a:schemeClr val="dk2"/>
            </a:solidFill>
            <a:prstDash val="solid"/>
            <a:round/>
            <a:headEnd len="sm" w="sm" type="none"/>
            <a:tailEnd len="sm" w="sm" type="none"/>
          </a:ln>
        </p:spPr>
      </p:pic>
      <p:pic>
        <p:nvPicPr>
          <p:cNvPr id="137" name="Google Shape;137;p19"/>
          <p:cNvPicPr preferRelativeResize="0"/>
          <p:nvPr/>
        </p:nvPicPr>
        <p:blipFill>
          <a:blip r:embed="rId8">
            <a:alphaModFix/>
          </a:blip>
          <a:stretch>
            <a:fillRect/>
          </a:stretch>
        </p:blipFill>
        <p:spPr>
          <a:xfrm>
            <a:off x="4014525" y="2912375"/>
            <a:ext cx="1092200" cy="425175"/>
          </a:xfrm>
          <a:prstGeom prst="rect">
            <a:avLst/>
          </a:prstGeom>
          <a:noFill/>
          <a:ln cap="flat" cmpd="sng" w="28575">
            <a:solidFill>
              <a:schemeClr val="dk2"/>
            </a:solidFill>
            <a:prstDash val="solid"/>
            <a:round/>
            <a:headEnd len="sm" w="sm" type="none"/>
            <a:tailEnd len="sm" w="sm" type="none"/>
          </a:ln>
        </p:spPr>
      </p:pic>
      <p:pic>
        <p:nvPicPr>
          <p:cNvPr id="138" name="Google Shape;138;p19"/>
          <p:cNvPicPr preferRelativeResize="0"/>
          <p:nvPr/>
        </p:nvPicPr>
        <p:blipFill>
          <a:blip r:embed="rId9">
            <a:alphaModFix/>
          </a:blip>
          <a:stretch>
            <a:fillRect/>
          </a:stretch>
        </p:blipFill>
        <p:spPr>
          <a:xfrm>
            <a:off x="5278850" y="2912375"/>
            <a:ext cx="1092200" cy="407275"/>
          </a:xfrm>
          <a:prstGeom prst="rect">
            <a:avLst/>
          </a:prstGeom>
          <a:noFill/>
          <a:ln cap="flat" cmpd="sng" w="28575">
            <a:solidFill>
              <a:schemeClr val="dk2"/>
            </a:solidFill>
            <a:prstDash val="solid"/>
            <a:round/>
            <a:headEnd len="sm" w="sm" type="none"/>
            <a:tailEnd len="sm" w="sm" type="none"/>
          </a:ln>
        </p:spPr>
      </p:pic>
      <p:pic>
        <p:nvPicPr>
          <p:cNvPr id="139" name="Google Shape;139;p19"/>
          <p:cNvPicPr preferRelativeResize="0"/>
          <p:nvPr/>
        </p:nvPicPr>
        <p:blipFill>
          <a:blip r:embed="rId10">
            <a:alphaModFix/>
          </a:blip>
          <a:stretch>
            <a:fillRect/>
          </a:stretch>
        </p:blipFill>
        <p:spPr>
          <a:xfrm>
            <a:off x="6543175" y="2938100"/>
            <a:ext cx="1092200" cy="376925"/>
          </a:xfrm>
          <a:prstGeom prst="rect">
            <a:avLst/>
          </a:prstGeom>
          <a:noFill/>
          <a:ln cap="flat" cmpd="sng" w="28575">
            <a:solidFill>
              <a:schemeClr val="dk2"/>
            </a:solidFill>
            <a:prstDash val="solid"/>
            <a:round/>
            <a:headEnd len="sm" w="sm" type="none"/>
            <a:tailEnd len="sm" w="sm" type="none"/>
          </a:ln>
        </p:spPr>
      </p:pic>
      <p:pic>
        <p:nvPicPr>
          <p:cNvPr id="140" name="Google Shape;140;p19"/>
          <p:cNvPicPr preferRelativeResize="0"/>
          <p:nvPr/>
        </p:nvPicPr>
        <p:blipFill>
          <a:blip r:embed="rId11">
            <a:alphaModFix/>
          </a:blip>
          <a:stretch>
            <a:fillRect/>
          </a:stretch>
        </p:blipFill>
        <p:spPr>
          <a:xfrm>
            <a:off x="7807491" y="2930263"/>
            <a:ext cx="1099633" cy="407275"/>
          </a:xfrm>
          <a:prstGeom prst="rect">
            <a:avLst/>
          </a:prstGeom>
          <a:noFill/>
          <a:ln cap="flat" cmpd="sng" w="28575">
            <a:solidFill>
              <a:schemeClr val="dk2"/>
            </a:solidFill>
            <a:prstDash val="solid"/>
            <a:round/>
            <a:headEnd len="sm" w="sm" type="none"/>
            <a:tailEnd len="sm" w="sm" type="none"/>
          </a:ln>
        </p:spPr>
      </p:pic>
      <p:pic>
        <p:nvPicPr>
          <p:cNvPr id="141" name="Google Shape;141;p19"/>
          <p:cNvPicPr preferRelativeResize="0"/>
          <p:nvPr/>
        </p:nvPicPr>
        <p:blipFill>
          <a:blip r:embed="rId12">
            <a:alphaModFix/>
          </a:blip>
          <a:stretch>
            <a:fillRect/>
          </a:stretch>
        </p:blipFill>
        <p:spPr>
          <a:xfrm>
            <a:off x="197925" y="2957938"/>
            <a:ext cx="1099625" cy="351952"/>
          </a:xfrm>
          <a:prstGeom prst="rect">
            <a:avLst/>
          </a:prstGeom>
          <a:noFill/>
          <a:ln cap="flat" cmpd="sng" w="28575">
            <a:solidFill>
              <a:schemeClr val="dk2"/>
            </a:solidFill>
            <a:prstDash val="solid"/>
            <a:round/>
            <a:headEnd len="sm" w="sm" type="none"/>
            <a:tailEnd len="sm" w="sm" type="none"/>
          </a:ln>
        </p:spPr>
      </p:pic>
      <p:sp>
        <p:nvSpPr>
          <p:cNvPr id="142" name="Google Shape;142;p19"/>
          <p:cNvSpPr/>
          <p:nvPr/>
        </p:nvSpPr>
        <p:spPr>
          <a:xfrm>
            <a:off x="101600" y="2295825"/>
            <a:ext cx="1308000" cy="1640400"/>
          </a:xfrm>
          <a:prstGeom prst="rect">
            <a:avLst/>
          </a:prstGeom>
          <a:noFill/>
          <a:ln cap="flat" cmpd="sng" w="2286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0"/>
          <p:cNvPicPr preferRelativeResize="0"/>
          <p:nvPr/>
        </p:nvPicPr>
        <p:blipFill>
          <a:blip r:embed="rId3">
            <a:alphaModFix/>
          </a:blip>
          <a:stretch>
            <a:fillRect/>
          </a:stretch>
        </p:blipFill>
        <p:spPr>
          <a:xfrm>
            <a:off x="3442600" y="0"/>
            <a:ext cx="5701399" cy="5143499"/>
          </a:xfrm>
          <a:prstGeom prst="rect">
            <a:avLst/>
          </a:prstGeom>
          <a:noFill/>
          <a:ln cap="flat" cmpd="sng" w="38100">
            <a:solidFill>
              <a:schemeClr val="dk2"/>
            </a:solidFill>
            <a:prstDash val="solid"/>
            <a:round/>
            <a:headEnd len="sm" w="sm" type="none"/>
            <a:tailEnd len="sm" w="sm" type="none"/>
          </a:ln>
        </p:spPr>
      </p:pic>
      <p:pic>
        <p:nvPicPr>
          <p:cNvPr id="148" name="Google Shape;148;p20"/>
          <p:cNvPicPr preferRelativeResize="0"/>
          <p:nvPr/>
        </p:nvPicPr>
        <p:blipFill>
          <a:blip r:embed="rId4">
            <a:alphaModFix/>
          </a:blip>
          <a:stretch>
            <a:fillRect/>
          </a:stretch>
        </p:blipFill>
        <p:spPr>
          <a:xfrm>
            <a:off x="0" y="0"/>
            <a:ext cx="3442600" cy="5143500"/>
          </a:xfrm>
          <a:prstGeom prst="rect">
            <a:avLst/>
          </a:prstGeom>
          <a:noFill/>
          <a:ln cap="flat" cmpd="sng" w="38100">
            <a:solidFill>
              <a:schemeClr val="dk2"/>
            </a:solidFill>
            <a:prstDash val="solid"/>
            <a:round/>
            <a:headEnd len="sm" w="sm" type="none"/>
            <a:tailEnd len="sm" w="sm" type="none"/>
          </a:ln>
        </p:spPr>
      </p:pic>
      <p:pic>
        <p:nvPicPr>
          <p:cNvPr id="149" name="Google Shape;149;p20"/>
          <p:cNvPicPr preferRelativeResize="0"/>
          <p:nvPr/>
        </p:nvPicPr>
        <p:blipFill>
          <a:blip r:embed="rId5">
            <a:alphaModFix/>
          </a:blip>
          <a:stretch>
            <a:fillRect/>
          </a:stretch>
        </p:blipFill>
        <p:spPr>
          <a:xfrm>
            <a:off x="0" y="970475"/>
            <a:ext cx="9144001" cy="4225949"/>
          </a:xfrm>
          <a:prstGeom prst="rect">
            <a:avLst/>
          </a:prstGeom>
          <a:noFill/>
          <a:ln>
            <a:noFill/>
          </a:ln>
        </p:spPr>
      </p:pic>
      <p:sp>
        <p:nvSpPr>
          <p:cNvPr id="150" name="Google Shape;150;p20"/>
          <p:cNvSpPr/>
          <p:nvPr/>
        </p:nvSpPr>
        <p:spPr>
          <a:xfrm>
            <a:off x="-45725" y="-11425"/>
            <a:ext cx="9212700" cy="9819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600">
                <a:solidFill>
                  <a:schemeClr val="dk1"/>
                </a:solidFill>
              </a:rPr>
              <a:t>Phases of Incident Response</a:t>
            </a:r>
            <a:endParaRPr sz="3600">
              <a:solidFill>
                <a:schemeClr val="dk1"/>
              </a:solidFill>
            </a:endParaRPr>
          </a:p>
        </p:txBody>
      </p:sp>
      <p:pic>
        <p:nvPicPr>
          <p:cNvPr id="151" name="Google Shape;151;p20"/>
          <p:cNvPicPr preferRelativeResize="0"/>
          <p:nvPr/>
        </p:nvPicPr>
        <p:blipFill>
          <a:blip r:embed="rId6">
            <a:alphaModFix/>
          </a:blip>
          <a:stretch>
            <a:fillRect/>
          </a:stretch>
        </p:blipFill>
        <p:spPr>
          <a:xfrm>
            <a:off x="1478475" y="2912375"/>
            <a:ext cx="1099625" cy="376925"/>
          </a:xfrm>
          <a:prstGeom prst="rect">
            <a:avLst/>
          </a:prstGeom>
          <a:noFill/>
          <a:ln cap="flat" cmpd="sng" w="28575">
            <a:solidFill>
              <a:schemeClr val="dk2"/>
            </a:solidFill>
            <a:prstDash val="solid"/>
            <a:round/>
            <a:headEnd len="sm" w="sm" type="none"/>
            <a:tailEnd len="sm" w="sm" type="none"/>
          </a:ln>
        </p:spPr>
      </p:pic>
      <p:pic>
        <p:nvPicPr>
          <p:cNvPr id="152" name="Google Shape;152;p20"/>
          <p:cNvPicPr preferRelativeResize="0"/>
          <p:nvPr/>
        </p:nvPicPr>
        <p:blipFill>
          <a:blip r:embed="rId7">
            <a:alphaModFix/>
          </a:blip>
          <a:stretch>
            <a:fillRect/>
          </a:stretch>
        </p:blipFill>
        <p:spPr>
          <a:xfrm>
            <a:off x="2699375" y="2922925"/>
            <a:ext cx="1177650" cy="407275"/>
          </a:xfrm>
          <a:prstGeom prst="rect">
            <a:avLst/>
          </a:prstGeom>
          <a:noFill/>
          <a:ln cap="flat" cmpd="sng" w="28575">
            <a:solidFill>
              <a:schemeClr val="dk2"/>
            </a:solidFill>
            <a:prstDash val="solid"/>
            <a:round/>
            <a:headEnd len="sm" w="sm" type="none"/>
            <a:tailEnd len="sm" w="sm" type="none"/>
          </a:ln>
        </p:spPr>
      </p:pic>
      <p:pic>
        <p:nvPicPr>
          <p:cNvPr id="153" name="Google Shape;153;p20"/>
          <p:cNvPicPr preferRelativeResize="0"/>
          <p:nvPr/>
        </p:nvPicPr>
        <p:blipFill>
          <a:blip r:embed="rId8">
            <a:alphaModFix/>
          </a:blip>
          <a:stretch>
            <a:fillRect/>
          </a:stretch>
        </p:blipFill>
        <p:spPr>
          <a:xfrm>
            <a:off x="4014525" y="2912375"/>
            <a:ext cx="1092200" cy="425175"/>
          </a:xfrm>
          <a:prstGeom prst="rect">
            <a:avLst/>
          </a:prstGeom>
          <a:noFill/>
          <a:ln cap="flat" cmpd="sng" w="28575">
            <a:solidFill>
              <a:schemeClr val="dk2"/>
            </a:solidFill>
            <a:prstDash val="solid"/>
            <a:round/>
            <a:headEnd len="sm" w="sm" type="none"/>
            <a:tailEnd len="sm" w="sm" type="none"/>
          </a:ln>
        </p:spPr>
      </p:pic>
      <p:pic>
        <p:nvPicPr>
          <p:cNvPr id="154" name="Google Shape;154;p20"/>
          <p:cNvPicPr preferRelativeResize="0"/>
          <p:nvPr/>
        </p:nvPicPr>
        <p:blipFill>
          <a:blip r:embed="rId9">
            <a:alphaModFix/>
          </a:blip>
          <a:stretch>
            <a:fillRect/>
          </a:stretch>
        </p:blipFill>
        <p:spPr>
          <a:xfrm>
            <a:off x="5278850" y="2912375"/>
            <a:ext cx="1092200" cy="407275"/>
          </a:xfrm>
          <a:prstGeom prst="rect">
            <a:avLst/>
          </a:prstGeom>
          <a:noFill/>
          <a:ln cap="flat" cmpd="sng" w="28575">
            <a:solidFill>
              <a:schemeClr val="dk2"/>
            </a:solidFill>
            <a:prstDash val="solid"/>
            <a:round/>
            <a:headEnd len="sm" w="sm" type="none"/>
            <a:tailEnd len="sm" w="sm" type="none"/>
          </a:ln>
        </p:spPr>
      </p:pic>
      <p:pic>
        <p:nvPicPr>
          <p:cNvPr id="155" name="Google Shape;155;p20"/>
          <p:cNvPicPr preferRelativeResize="0"/>
          <p:nvPr/>
        </p:nvPicPr>
        <p:blipFill>
          <a:blip r:embed="rId10">
            <a:alphaModFix/>
          </a:blip>
          <a:stretch>
            <a:fillRect/>
          </a:stretch>
        </p:blipFill>
        <p:spPr>
          <a:xfrm>
            <a:off x="6543175" y="2938100"/>
            <a:ext cx="1092200" cy="376925"/>
          </a:xfrm>
          <a:prstGeom prst="rect">
            <a:avLst/>
          </a:prstGeom>
          <a:noFill/>
          <a:ln cap="flat" cmpd="sng" w="28575">
            <a:solidFill>
              <a:schemeClr val="dk2"/>
            </a:solidFill>
            <a:prstDash val="solid"/>
            <a:round/>
            <a:headEnd len="sm" w="sm" type="none"/>
            <a:tailEnd len="sm" w="sm" type="none"/>
          </a:ln>
        </p:spPr>
      </p:pic>
      <p:pic>
        <p:nvPicPr>
          <p:cNvPr id="156" name="Google Shape;156;p20"/>
          <p:cNvPicPr preferRelativeResize="0"/>
          <p:nvPr/>
        </p:nvPicPr>
        <p:blipFill>
          <a:blip r:embed="rId11">
            <a:alphaModFix/>
          </a:blip>
          <a:stretch>
            <a:fillRect/>
          </a:stretch>
        </p:blipFill>
        <p:spPr>
          <a:xfrm>
            <a:off x="7807491" y="2930263"/>
            <a:ext cx="1099633" cy="407275"/>
          </a:xfrm>
          <a:prstGeom prst="rect">
            <a:avLst/>
          </a:prstGeom>
          <a:noFill/>
          <a:ln cap="flat" cmpd="sng" w="28575">
            <a:solidFill>
              <a:schemeClr val="dk2"/>
            </a:solidFill>
            <a:prstDash val="solid"/>
            <a:round/>
            <a:headEnd len="sm" w="sm" type="none"/>
            <a:tailEnd len="sm" w="sm" type="none"/>
          </a:ln>
        </p:spPr>
      </p:pic>
      <p:pic>
        <p:nvPicPr>
          <p:cNvPr id="157" name="Google Shape;157;p20"/>
          <p:cNvPicPr preferRelativeResize="0"/>
          <p:nvPr/>
        </p:nvPicPr>
        <p:blipFill>
          <a:blip r:embed="rId12">
            <a:alphaModFix/>
          </a:blip>
          <a:stretch>
            <a:fillRect/>
          </a:stretch>
        </p:blipFill>
        <p:spPr>
          <a:xfrm>
            <a:off x="197925" y="2957938"/>
            <a:ext cx="1099625" cy="351952"/>
          </a:xfrm>
          <a:prstGeom prst="rect">
            <a:avLst/>
          </a:prstGeom>
          <a:noFill/>
          <a:ln cap="flat" cmpd="sng" w="28575">
            <a:solidFill>
              <a:schemeClr val="dk2"/>
            </a:solidFill>
            <a:prstDash val="solid"/>
            <a:round/>
            <a:headEnd len="sm" w="sm" type="none"/>
            <a:tailEnd len="sm" w="sm" type="none"/>
          </a:ln>
        </p:spPr>
      </p:pic>
      <p:sp>
        <p:nvSpPr>
          <p:cNvPr id="158" name="Google Shape;158;p20"/>
          <p:cNvSpPr/>
          <p:nvPr/>
        </p:nvSpPr>
        <p:spPr>
          <a:xfrm>
            <a:off x="1374300" y="2263250"/>
            <a:ext cx="2569500" cy="1640400"/>
          </a:xfrm>
          <a:prstGeom prst="rect">
            <a:avLst/>
          </a:prstGeom>
          <a:noFill/>
          <a:ln cap="flat" cmpd="sng" w="2286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21"/>
          <p:cNvPicPr preferRelativeResize="0"/>
          <p:nvPr/>
        </p:nvPicPr>
        <p:blipFill>
          <a:blip r:embed="rId3">
            <a:alphaModFix/>
          </a:blip>
          <a:stretch>
            <a:fillRect/>
          </a:stretch>
        </p:blipFill>
        <p:spPr>
          <a:xfrm>
            <a:off x="3442600" y="0"/>
            <a:ext cx="5701399" cy="5143499"/>
          </a:xfrm>
          <a:prstGeom prst="rect">
            <a:avLst/>
          </a:prstGeom>
          <a:noFill/>
          <a:ln cap="flat" cmpd="sng" w="38100">
            <a:solidFill>
              <a:schemeClr val="dk2"/>
            </a:solidFill>
            <a:prstDash val="solid"/>
            <a:round/>
            <a:headEnd len="sm" w="sm" type="none"/>
            <a:tailEnd len="sm" w="sm" type="none"/>
          </a:ln>
        </p:spPr>
      </p:pic>
      <p:pic>
        <p:nvPicPr>
          <p:cNvPr id="164" name="Google Shape;164;p21"/>
          <p:cNvPicPr preferRelativeResize="0"/>
          <p:nvPr/>
        </p:nvPicPr>
        <p:blipFill>
          <a:blip r:embed="rId4">
            <a:alphaModFix/>
          </a:blip>
          <a:stretch>
            <a:fillRect/>
          </a:stretch>
        </p:blipFill>
        <p:spPr>
          <a:xfrm>
            <a:off x="0" y="0"/>
            <a:ext cx="3442600" cy="5143500"/>
          </a:xfrm>
          <a:prstGeom prst="rect">
            <a:avLst/>
          </a:prstGeom>
          <a:noFill/>
          <a:ln cap="flat" cmpd="sng" w="38100">
            <a:solidFill>
              <a:schemeClr val="dk2"/>
            </a:solidFill>
            <a:prstDash val="solid"/>
            <a:round/>
            <a:headEnd len="sm" w="sm" type="none"/>
            <a:tailEnd len="sm" w="sm" type="none"/>
          </a:ln>
        </p:spPr>
      </p:pic>
      <p:pic>
        <p:nvPicPr>
          <p:cNvPr id="165" name="Google Shape;165;p21"/>
          <p:cNvPicPr preferRelativeResize="0"/>
          <p:nvPr/>
        </p:nvPicPr>
        <p:blipFill>
          <a:blip r:embed="rId5">
            <a:alphaModFix/>
          </a:blip>
          <a:stretch>
            <a:fillRect/>
          </a:stretch>
        </p:blipFill>
        <p:spPr>
          <a:xfrm>
            <a:off x="0" y="970475"/>
            <a:ext cx="9144001" cy="4225949"/>
          </a:xfrm>
          <a:prstGeom prst="rect">
            <a:avLst/>
          </a:prstGeom>
          <a:noFill/>
          <a:ln>
            <a:noFill/>
          </a:ln>
        </p:spPr>
      </p:pic>
      <p:sp>
        <p:nvSpPr>
          <p:cNvPr id="166" name="Google Shape;166;p21"/>
          <p:cNvSpPr/>
          <p:nvPr/>
        </p:nvSpPr>
        <p:spPr>
          <a:xfrm>
            <a:off x="-45725" y="-11425"/>
            <a:ext cx="9212700" cy="9819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600">
                <a:solidFill>
                  <a:schemeClr val="dk1"/>
                </a:solidFill>
              </a:rPr>
              <a:t>Phases of Incident Response</a:t>
            </a:r>
            <a:endParaRPr sz="3600">
              <a:solidFill>
                <a:schemeClr val="dk1"/>
              </a:solidFill>
            </a:endParaRPr>
          </a:p>
        </p:txBody>
      </p:sp>
      <p:pic>
        <p:nvPicPr>
          <p:cNvPr id="167" name="Google Shape;167;p21"/>
          <p:cNvPicPr preferRelativeResize="0"/>
          <p:nvPr/>
        </p:nvPicPr>
        <p:blipFill>
          <a:blip r:embed="rId6">
            <a:alphaModFix/>
          </a:blip>
          <a:stretch>
            <a:fillRect/>
          </a:stretch>
        </p:blipFill>
        <p:spPr>
          <a:xfrm>
            <a:off x="1478475" y="2912375"/>
            <a:ext cx="1099625" cy="376925"/>
          </a:xfrm>
          <a:prstGeom prst="rect">
            <a:avLst/>
          </a:prstGeom>
          <a:noFill/>
          <a:ln cap="flat" cmpd="sng" w="28575">
            <a:solidFill>
              <a:schemeClr val="dk2"/>
            </a:solidFill>
            <a:prstDash val="solid"/>
            <a:round/>
            <a:headEnd len="sm" w="sm" type="none"/>
            <a:tailEnd len="sm" w="sm" type="none"/>
          </a:ln>
        </p:spPr>
      </p:pic>
      <p:pic>
        <p:nvPicPr>
          <p:cNvPr id="168" name="Google Shape;168;p21"/>
          <p:cNvPicPr preferRelativeResize="0"/>
          <p:nvPr/>
        </p:nvPicPr>
        <p:blipFill>
          <a:blip r:embed="rId7">
            <a:alphaModFix/>
          </a:blip>
          <a:stretch>
            <a:fillRect/>
          </a:stretch>
        </p:blipFill>
        <p:spPr>
          <a:xfrm>
            <a:off x="2699375" y="2922925"/>
            <a:ext cx="1177650" cy="407275"/>
          </a:xfrm>
          <a:prstGeom prst="rect">
            <a:avLst/>
          </a:prstGeom>
          <a:noFill/>
          <a:ln cap="flat" cmpd="sng" w="28575">
            <a:solidFill>
              <a:schemeClr val="dk2"/>
            </a:solidFill>
            <a:prstDash val="solid"/>
            <a:round/>
            <a:headEnd len="sm" w="sm" type="none"/>
            <a:tailEnd len="sm" w="sm" type="none"/>
          </a:ln>
        </p:spPr>
      </p:pic>
      <p:pic>
        <p:nvPicPr>
          <p:cNvPr id="169" name="Google Shape;169;p21"/>
          <p:cNvPicPr preferRelativeResize="0"/>
          <p:nvPr/>
        </p:nvPicPr>
        <p:blipFill>
          <a:blip r:embed="rId8">
            <a:alphaModFix/>
          </a:blip>
          <a:stretch>
            <a:fillRect/>
          </a:stretch>
        </p:blipFill>
        <p:spPr>
          <a:xfrm>
            <a:off x="4014525" y="2912375"/>
            <a:ext cx="1092200" cy="425175"/>
          </a:xfrm>
          <a:prstGeom prst="rect">
            <a:avLst/>
          </a:prstGeom>
          <a:noFill/>
          <a:ln cap="flat" cmpd="sng" w="28575">
            <a:solidFill>
              <a:schemeClr val="dk2"/>
            </a:solidFill>
            <a:prstDash val="solid"/>
            <a:round/>
            <a:headEnd len="sm" w="sm" type="none"/>
            <a:tailEnd len="sm" w="sm" type="none"/>
          </a:ln>
        </p:spPr>
      </p:pic>
      <p:pic>
        <p:nvPicPr>
          <p:cNvPr id="170" name="Google Shape;170;p21"/>
          <p:cNvPicPr preferRelativeResize="0"/>
          <p:nvPr/>
        </p:nvPicPr>
        <p:blipFill>
          <a:blip r:embed="rId9">
            <a:alphaModFix/>
          </a:blip>
          <a:stretch>
            <a:fillRect/>
          </a:stretch>
        </p:blipFill>
        <p:spPr>
          <a:xfrm>
            <a:off x="5278850" y="2912375"/>
            <a:ext cx="1092200" cy="407275"/>
          </a:xfrm>
          <a:prstGeom prst="rect">
            <a:avLst/>
          </a:prstGeom>
          <a:noFill/>
          <a:ln cap="flat" cmpd="sng" w="28575">
            <a:solidFill>
              <a:schemeClr val="dk2"/>
            </a:solidFill>
            <a:prstDash val="solid"/>
            <a:round/>
            <a:headEnd len="sm" w="sm" type="none"/>
            <a:tailEnd len="sm" w="sm" type="none"/>
          </a:ln>
        </p:spPr>
      </p:pic>
      <p:pic>
        <p:nvPicPr>
          <p:cNvPr id="171" name="Google Shape;171;p21"/>
          <p:cNvPicPr preferRelativeResize="0"/>
          <p:nvPr/>
        </p:nvPicPr>
        <p:blipFill>
          <a:blip r:embed="rId10">
            <a:alphaModFix/>
          </a:blip>
          <a:stretch>
            <a:fillRect/>
          </a:stretch>
        </p:blipFill>
        <p:spPr>
          <a:xfrm>
            <a:off x="6543175" y="2938100"/>
            <a:ext cx="1092200" cy="376925"/>
          </a:xfrm>
          <a:prstGeom prst="rect">
            <a:avLst/>
          </a:prstGeom>
          <a:noFill/>
          <a:ln cap="flat" cmpd="sng" w="28575">
            <a:solidFill>
              <a:schemeClr val="dk2"/>
            </a:solidFill>
            <a:prstDash val="solid"/>
            <a:round/>
            <a:headEnd len="sm" w="sm" type="none"/>
            <a:tailEnd len="sm" w="sm" type="none"/>
          </a:ln>
        </p:spPr>
      </p:pic>
      <p:pic>
        <p:nvPicPr>
          <p:cNvPr id="172" name="Google Shape;172;p21"/>
          <p:cNvPicPr preferRelativeResize="0"/>
          <p:nvPr/>
        </p:nvPicPr>
        <p:blipFill>
          <a:blip r:embed="rId11">
            <a:alphaModFix/>
          </a:blip>
          <a:stretch>
            <a:fillRect/>
          </a:stretch>
        </p:blipFill>
        <p:spPr>
          <a:xfrm>
            <a:off x="7807491" y="2930263"/>
            <a:ext cx="1099633" cy="407275"/>
          </a:xfrm>
          <a:prstGeom prst="rect">
            <a:avLst/>
          </a:prstGeom>
          <a:noFill/>
          <a:ln cap="flat" cmpd="sng" w="28575">
            <a:solidFill>
              <a:schemeClr val="dk2"/>
            </a:solidFill>
            <a:prstDash val="solid"/>
            <a:round/>
            <a:headEnd len="sm" w="sm" type="none"/>
            <a:tailEnd len="sm" w="sm" type="none"/>
          </a:ln>
        </p:spPr>
      </p:pic>
      <p:pic>
        <p:nvPicPr>
          <p:cNvPr id="173" name="Google Shape;173;p21"/>
          <p:cNvPicPr preferRelativeResize="0"/>
          <p:nvPr/>
        </p:nvPicPr>
        <p:blipFill>
          <a:blip r:embed="rId12">
            <a:alphaModFix/>
          </a:blip>
          <a:stretch>
            <a:fillRect/>
          </a:stretch>
        </p:blipFill>
        <p:spPr>
          <a:xfrm>
            <a:off x="197925" y="2957938"/>
            <a:ext cx="1099625" cy="351952"/>
          </a:xfrm>
          <a:prstGeom prst="rect">
            <a:avLst/>
          </a:prstGeom>
          <a:noFill/>
          <a:ln cap="flat" cmpd="sng" w="28575">
            <a:solidFill>
              <a:schemeClr val="dk2"/>
            </a:solidFill>
            <a:prstDash val="solid"/>
            <a:round/>
            <a:headEnd len="sm" w="sm" type="none"/>
            <a:tailEnd len="sm" w="sm" type="none"/>
          </a:ln>
        </p:spPr>
      </p:pic>
      <p:sp>
        <p:nvSpPr>
          <p:cNvPr id="174" name="Google Shape;174;p21"/>
          <p:cNvSpPr/>
          <p:nvPr/>
        </p:nvSpPr>
        <p:spPr>
          <a:xfrm>
            <a:off x="3898513" y="2263250"/>
            <a:ext cx="1308000" cy="1640400"/>
          </a:xfrm>
          <a:prstGeom prst="rect">
            <a:avLst/>
          </a:prstGeom>
          <a:noFill/>
          <a:ln cap="flat" cmpd="sng" w="2286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22"/>
          <p:cNvPicPr preferRelativeResize="0"/>
          <p:nvPr/>
        </p:nvPicPr>
        <p:blipFill>
          <a:blip r:embed="rId3">
            <a:alphaModFix/>
          </a:blip>
          <a:stretch>
            <a:fillRect/>
          </a:stretch>
        </p:blipFill>
        <p:spPr>
          <a:xfrm>
            <a:off x="3442600" y="0"/>
            <a:ext cx="5701399" cy="5143499"/>
          </a:xfrm>
          <a:prstGeom prst="rect">
            <a:avLst/>
          </a:prstGeom>
          <a:noFill/>
          <a:ln cap="flat" cmpd="sng" w="38100">
            <a:solidFill>
              <a:schemeClr val="dk2"/>
            </a:solidFill>
            <a:prstDash val="solid"/>
            <a:round/>
            <a:headEnd len="sm" w="sm" type="none"/>
            <a:tailEnd len="sm" w="sm" type="none"/>
          </a:ln>
        </p:spPr>
      </p:pic>
      <p:pic>
        <p:nvPicPr>
          <p:cNvPr id="180" name="Google Shape;180;p22"/>
          <p:cNvPicPr preferRelativeResize="0"/>
          <p:nvPr/>
        </p:nvPicPr>
        <p:blipFill>
          <a:blip r:embed="rId4">
            <a:alphaModFix/>
          </a:blip>
          <a:stretch>
            <a:fillRect/>
          </a:stretch>
        </p:blipFill>
        <p:spPr>
          <a:xfrm>
            <a:off x="0" y="0"/>
            <a:ext cx="3442600" cy="5143500"/>
          </a:xfrm>
          <a:prstGeom prst="rect">
            <a:avLst/>
          </a:prstGeom>
          <a:noFill/>
          <a:ln cap="flat" cmpd="sng" w="38100">
            <a:solidFill>
              <a:schemeClr val="dk2"/>
            </a:solidFill>
            <a:prstDash val="solid"/>
            <a:round/>
            <a:headEnd len="sm" w="sm" type="none"/>
            <a:tailEnd len="sm" w="sm" type="none"/>
          </a:ln>
        </p:spPr>
      </p:pic>
      <p:pic>
        <p:nvPicPr>
          <p:cNvPr id="181" name="Google Shape;181;p22"/>
          <p:cNvPicPr preferRelativeResize="0"/>
          <p:nvPr/>
        </p:nvPicPr>
        <p:blipFill>
          <a:blip r:embed="rId5">
            <a:alphaModFix/>
          </a:blip>
          <a:stretch>
            <a:fillRect/>
          </a:stretch>
        </p:blipFill>
        <p:spPr>
          <a:xfrm>
            <a:off x="0" y="970475"/>
            <a:ext cx="9144001" cy="4225949"/>
          </a:xfrm>
          <a:prstGeom prst="rect">
            <a:avLst/>
          </a:prstGeom>
          <a:noFill/>
          <a:ln>
            <a:noFill/>
          </a:ln>
        </p:spPr>
      </p:pic>
      <p:sp>
        <p:nvSpPr>
          <p:cNvPr id="182" name="Google Shape;182;p22"/>
          <p:cNvSpPr/>
          <p:nvPr/>
        </p:nvSpPr>
        <p:spPr>
          <a:xfrm>
            <a:off x="-45725" y="-11425"/>
            <a:ext cx="9212700" cy="9819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600">
                <a:solidFill>
                  <a:schemeClr val="dk1"/>
                </a:solidFill>
              </a:rPr>
              <a:t>Phases of Incident Response</a:t>
            </a:r>
            <a:endParaRPr sz="3600">
              <a:solidFill>
                <a:schemeClr val="dk1"/>
              </a:solidFill>
            </a:endParaRPr>
          </a:p>
        </p:txBody>
      </p:sp>
      <p:pic>
        <p:nvPicPr>
          <p:cNvPr id="183" name="Google Shape;183;p22"/>
          <p:cNvPicPr preferRelativeResize="0"/>
          <p:nvPr/>
        </p:nvPicPr>
        <p:blipFill>
          <a:blip r:embed="rId6">
            <a:alphaModFix/>
          </a:blip>
          <a:stretch>
            <a:fillRect/>
          </a:stretch>
        </p:blipFill>
        <p:spPr>
          <a:xfrm>
            <a:off x="1478475" y="2912375"/>
            <a:ext cx="1099625" cy="376925"/>
          </a:xfrm>
          <a:prstGeom prst="rect">
            <a:avLst/>
          </a:prstGeom>
          <a:noFill/>
          <a:ln cap="flat" cmpd="sng" w="28575">
            <a:solidFill>
              <a:schemeClr val="dk2"/>
            </a:solidFill>
            <a:prstDash val="solid"/>
            <a:round/>
            <a:headEnd len="sm" w="sm" type="none"/>
            <a:tailEnd len="sm" w="sm" type="none"/>
          </a:ln>
        </p:spPr>
      </p:pic>
      <p:pic>
        <p:nvPicPr>
          <p:cNvPr id="184" name="Google Shape;184;p22"/>
          <p:cNvPicPr preferRelativeResize="0"/>
          <p:nvPr/>
        </p:nvPicPr>
        <p:blipFill>
          <a:blip r:embed="rId7">
            <a:alphaModFix/>
          </a:blip>
          <a:stretch>
            <a:fillRect/>
          </a:stretch>
        </p:blipFill>
        <p:spPr>
          <a:xfrm>
            <a:off x="2699375" y="2922925"/>
            <a:ext cx="1177650" cy="407275"/>
          </a:xfrm>
          <a:prstGeom prst="rect">
            <a:avLst/>
          </a:prstGeom>
          <a:noFill/>
          <a:ln cap="flat" cmpd="sng" w="28575">
            <a:solidFill>
              <a:schemeClr val="dk2"/>
            </a:solidFill>
            <a:prstDash val="solid"/>
            <a:round/>
            <a:headEnd len="sm" w="sm" type="none"/>
            <a:tailEnd len="sm" w="sm" type="none"/>
          </a:ln>
        </p:spPr>
      </p:pic>
      <p:pic>
        <p:nvPicPr>
          <p:cNvPr id="185" name="Google Shape;185;p22"/>
          <p:cNvPicPr preferRelativeResize="0"/>
          <p:nvPr/>
        </p:nvPicPr>
        <p:blipFill>
          <a:blip r:embed="rId8">
            <a:alphaModFix/>
          </a:blip>
          <a:stretch>
            <a:fillRect/>
          </a:stretch>
        </p:blipFill>
        <p:spPr>
          <a:xfrm>
            <a:off x="4014525" y="2912375"/>
            <a:ext cx="1092200" cy="425175"/>
          </a:xfrm>
          <a:prstGeom prst="rect">
            <a:avLst/>
          </a:prstGeom>
          <a:noFill/>
          <a:ln cap="flat" cmpd="sng" w="28575">
            <a:solidFill>
              <a:schemeClr val="dk2"/>
            </a:solidFill>
            <a:prstDash val="solid"/>
            <a:round/>
            <a:headEnd len="sm" w="sm" type="none"/>
            <a:tailEnd len="sm" w="sm" type="none"/>
          </a:ln>
        </p:spPr>
      </p:pic>
      <p:pic>
        <p:nvPicPr>
          <p:cNvPr id="186" name="Google Shape;186;p22"/>
          <p:cNvPicPr preferRelativeResize="0"/>
          <p:nvPr/>
        </p:nvPicPr>
        <p:blipFill>
          <a:blip r:embed="rId9">
            <a:alphaModFix/>
          </a:blip>
          <a:stretch>
            <a:fillRect/>
          </a:stretch>
        </p:blipFill>
        <p:spPr>
          <a:xfrm>
            <a:off x="5278850" y="2912375"/>
            <a:ext cx="1092200" cy="407275"/>
          </a:xfrm>
          <a:prstGeom prst="rect">
            <a:avLst/>
          </a:prstGeom>
          <a:noFill/>
          <a:ln cap="flat" cmpd="sng" w="28575">
            <a:solidFill>
              <a:schemeClr val="dk2"/>
            </a:solidFill>
            <a:prstDash val="solid"/>
            <a:round/>
            <a:headEnd len="sm" w="sm" type="none"/>
            <a:tailEnd len="sm" w="sm" type="none"/>
          </a:ln>
        </p:spPr>
      </p:pic>
      <p:pic>
        <p:nvPicPr>
          <p:cNvPr id="187" name="Google Shape;187;p22"/>
          <p:cNvPicPr preferRelativeResize="0"/>
          <p:nvPr/>
        </p:nvPicPr>
        <p:blipFill>
          <a:blip r:embed="rId10">
            <a:alphaModFix/>
          </a:blip>
          <a:stretch>
            <a:fillRect/>
          </a:stretch>
        </p:blipFill>
        <p:spPr>
          <a:xfrm>
            <a:off x="6543175" y="2938100"/>
            <a:ext cx="1092200" cy="376925"/>
          </a:xfrm>
          <a:prstGeom prst="rect">
            <a:avLst/>
          </a:prstGeom>
          <a:noFill/>
          <a:ln cap="flat" cmpd="sng" w="28575">
            <a:solidFill>
              <a:schemeClr val="dk2"/>
            </a:solidFill>
            <a:prstDash val="solid"/>
            <a:round/>
            <a:headEnd len="sm" w="sm" type="none"/>
            <a:tailEnd len="sm" w="sm" type="none"/>
          </a:ln>
        </p:spPr>
      </p:pic>
      <p:pic>
        <p:nvPicPr>
          <p:cNvPr id="188" name="Google Shape;188;p22"/>
          <p:cNvPicPr preferRelativeResize="0"/>
          <p:nvPr/>
        </p:nvPicPr>
        <p:blipFill>
          <a:blip r:embed="rId11">
            <a:alphaModFix/>
          </a:blip>
          <a:stretch>
            <a:fillRect/>
          </a:stretch>
        </p:blipFill>
        <p:spPr>
          <a:xfrm>
            <a:off x="7807491" y="2930263"/>
            <a:ext cx="1099633" cy="407275"/>
          </a:xfrm>
          <a:prstGeom prst="rect">
            <a:avLst/>
          </a:prstGeom>
          <a:noFill/>
          <a:ln cap="flat" cmpd="sng" w="28575">
            <a:solidFill>
              <a:schemeClr val="dk2"/>
            </a:solidFill>
            <a:prstDash val="solid"/>
            <a:round/>
            <a:headEnd len="sm" w="sm" type="none"/>
            <a:tailEnd len="sm" w="sm" type="none"/>
          </a:ln>
        </p:spPr>
      </p:pic>
      <p:pic>
        <p:nvPicPr>
          <p:cNvPr id="189" name="Google Shape;189;p22"/>
          <p:cNvPicPr preferRelativeResize="0"/>
          <p:nvPr/>
        </p:nvPicPr>
        <p:blipFill>
          <a:blip r:embed="rId12">
            <a:alphaModFix/>
          </a:blip>
          <a:stretch>
            <a:fillRect/>
          </a:stretch>
        </p:blipFill>
        <p:spPr>
          <a:xfrm>
            <a:off x="197925" y="2957938"/>
            <a:ext cx="1099625" cy="351952"/>
          </a:xfrm>
          <a:prstGeom prst="rect">
            <a:avLst/>
          </a:prstGeom>
          <a:noFill/>
          <a:ln cap="flat" cmpd="sng" w="28575">
            <a:solidFill>
              <a:schemeClr val="dk2"/>
            </a:solidFill>
            <a:prstDash val="solid"/>
            <a:round/>
            <a:headEnd len="sm" w="sm" type="none"/>
            <a:tailEnd len="sm" w="sm" type="none"/>
          </a:ln>
        </p:spPr>
      </p:pic>
      <p:sp>
        <p:nvSpPr>
          <p:cNvPr id="190" name="Google Shape;190;p22"/>
          <p:cNvSpPr/>
          <p:nvPr/>
        </p:nvSpPr>
        <p:spPr>
          <a:xfrm>
            <a:off x="5170938" y="2263250"/>
            <a:ext cx="1308000" cy="1640400"/>
          </a:xfrm>
          <a:prstGeom prst="rect">
            <a:avLst/>
          </a:prstGeom>
          <a:noFill/>
          <a:ln cap="flat" cmpd="sng" w="2286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